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686" r:id="rId5"/>
    <p:sldMasterId id="2147483697" r:id="rId6"/>
    <p:sldMasterId id="2147483706" r:id="rId7"/>
  </p:sldMasterIdLst>
  <p:notesMasterIdLst>
    <p:notesMasterId r:id="rId29"/>
  </p:notesMasterIdLst>
  <p:sldIdLst>
    <p:sldId id="267" r:id="rId8"/>
    <p:sldId id="2281" r:id="rId9"/>
    <p:sldId id="2284" r:id="rId10"/>
    <p:sldId id="329" r:id="rId11"/>
    <p:sldId id="2286" r:id="rId12"/>
    <p:sldId id="2288" r:id="rId13"/>
    <p:sldId id="2289" r:id="rId14"/>
    <p:sldId id="2290" r:id="rId15"/>
    <p:sldId id="2291" r:id="rId16"/>
    <p:sldId id="2292" r:id="rId17"/>
    <p:sldId id="2293" r:id="rId18"/>
    <p:sldId id="2295" r:id="rId19"/>
    <p:sldId id="2294" r:id="rId20"/>
    <p:sldId id="2296" r:id="rId21"/>
    <p:sldId id="327" r:id="rId22"/>
    <p:sldId id="2270" r:id="rId23"/>
    <p:sldId id="2271" r:id="rId24"/>
    <p:sldId id="2272" r:id="rId25"/>
    <p:sldId id="2280" r:id="rId26"/>
    <p:sldId id="2283" r:id="rId27"/>
    <p:sldId id="2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MV" id="{1ABC7BE2-B97C-4B94-BA95-C6AFBCF54653}">
          <p14:sldIdLst>
            <p14:sldId id="267"/>
          </p14:sldIdLst>
        </p14:section>
        <p14:section name="Table of contents" id="{A3672B43-C79E-4D59-B103-A649A123C6C4}">
          <p14:sldIdLst>
            <p14:sldId id="2281"/>
          </p14:sldIdLst>
        </p14:section>
        <p14:section name="Comparision table" id="{D730AF36-0F1A-427B-B2AF-45FAF087345D}">
          <p14:sldIdLst>
            <p14:sldId id="2284"/>
            <p14:sldId id="329"/>
          </p14:sldIdLst>
        </p14:section>
        <p14:section name="Reference photos and videos" id="{26A22414-3EB0-445E-A571-235FFA6978EB}">
          <p14:sldIdLst>
            <p14:sldId id="2286"/>
            <p14:sldId id="2288"/>
            <p14:sldId id="2289"/>
            <p14:sldId id="2290"/>
            <p14:sldId id="2291"/>
            <p14:sldId id="2292"/>
            <p14:sldId id="2293"/>
            <p14:sldId id="2295"/>
            <p14:sldId id="2294"/>
            <p14:sldId id="2296"/>
            <p14:sldId id="327"/>
          </p14:sldIdLst>
        </p14:section>
        <p14:section name="Hardware and Server Proposal" id="{D748FE3D-1ED3-4011-A1DD-FE387B6DB60C}">
          <p14:sldIdLst>
            <p14:sldId id="2270"/>
            <p14:sldId id="2271"/>
          </p14:sldIdLst>
        </p14:section>
        <p14:section name="Estimation" id="{04F11967-83CB-48A2-802C-7425AA7E8049}">
          <p14:sldIdLst>
            <p14:sldId id="2272"/>
          </p14:sldIdLst>
        </p14:section>
        <p14:section name="Maintenance" id="{20447A2D-E15F-4DBE-BD66-C87E2B4159F2}">
          <p14:sldIdLst>
            <p14:sldId id="2280"/>
          </p14:sldIdLst>
        </p14:section>
        <p14:section name="Tentative Timeline" id="{2721C432-3F39-4A92-8EA6-FA4F23313F7B}">
          <p14:sldIdLst>
            <p14:sldId id="2283"/>
          </p14:sldIdLst>
        </p14:section>
        <p14:section name="Outro" id="{2E1EE21B-E60B-414E-87D4-2E0AC3E34F40}">
          <p14:sldIdLst>
            <p14:sldId id="2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9F8A40-E38F-2CEA-83B1-B8CDC2E3BB8E}" name="(KDDI-HNI-BD) Pham Hoang QUAN" initials="(Q" userId="S::quan.phamhoang@kddivietnam.com::99b5bbbe-63d1-4d36-81b8-c48d2a56322b" providerId="AD"/>
  <p188:author id="{8D14C4B0-C102-8E42-F95A-6A420ECED517}" name="Shunsuke Harada" initials="SH" userId="Shunsuke Harada" providerId="None"/>
  <p188:author id="{1DB71FCC-CEE5-3B86-A85C-FF3C6F3FC42D}" name="(KDDI-HNI-BD) Tran Thi Xuan THANH" initials="(HBTTXT" userId="S::thanh.tranthixuan@kddivietnam.com::a5764f1f-7ee6-4150-80b0-3df0a2b66a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FF99"/>
    <a:srgbClr val="FFFF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8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Ghi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IN/OUT </a:t>
          </a:r>
          <a:r>
            <a:rPr lang="en-US" dirty="0" err="1"/>
            <a:t>bằng</a:t>
          </a:r>
          <a:r>
            <a:rPr lang="en-US" dirty="0"/>
            <a:t> </a:t>
          </a:r>
          <a:r>
            <a:rPr lang="en-US" dirty="0" err="1"/>
            <a:t>giấy</a:t>
          </a:r>
          <a:r>
            <a:rPr lang="en-US" dirty="0"/>
            <a:t> </a:t>
          </a:r>
          <a:r>
            <a:rPr lang="en-US" dirty="0" err="1"/>
            <a:t>bút</a:t>
          </a:r>
          <a:endParaRPr lang="en-US" dirty="0"/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Chuyển</a:t>
          </a:r>
          <a:r>
            <a:rPr lang="en-US" dirty="0"/>
            <a:t> </a:t>
          </a:r>
          <a:r>
            <a:rPr lang="en-US" dirty="0" err="1"/>
            <a:t>hóa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IN/OUT </a:t>
          </a:r>
          <a:r>
            <a:rPr lang="en-US" dirty="0" err="1"/>
            <a:t>lên</a:t>
          </a:r>
          <a:r>
            <a:rPr lang="en-US" dirty="0"/>
            <a:t> Excel </a:t>
          </a:r>
          <a:r>
            <a:rPr lang="en-US" dirty="0" err="1"/>
            <a:t>để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Ghi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IN/OUT </a:t>
          </a:r>
          <a:r>
            <a:rPr lang="en-US" dirty="0" err="1"/>
            <a:t>bằng</a:t>
          </a:r>
          <a:r>
            <a:rPr lang="en-US" dirty="0"/>
            <a:t> </a:t>
          </a:r>
          <a:r>
            <a:rPr lang="en-US" dirty="0" err="1"/>
            <a:t>cách</a:t>
          </a:r>
          <a:r>
            <a:rPr lang="en-US" dirty="0"/>
            <a:t> scan với HT</a:t>
          </a:r>
          <a:endParaRPr lang="vi-VN" dirty="0"/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IN/OUT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động</a:t>
          </a:r>
          <a:r>
            <a:rPr lang="en-US" dirty="0"/>
            <a:t> được </a:t>
          </a:r>
          <a:r>
            <a:rPr lang="en-US" dirty="0" err="1"/>
            <a:t>ghi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trên</a:t>
          </a:r>
          <a:r>
            <a:rPr lang="en-US" dirty="0"/>
            <a:t> </a:t>
          </a:r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mềm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bên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lên</a:t>
          </a:r>
          <a:r>
            <a:rPr lang="en-US" dirty="0"/>
            <a:t> PC</a:t>
          </a:r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thủ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Picking List </a:t>
          </a:r>
          <a:r>
            <a:rPr lang="en-US" dirty="0" err="1"/>
            <a:t>và</a:t>
          </a:r>
          <a:r>
            <a:rPr lang="en-US" dirty="0"/>
            <a:t> Delivery Note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quá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hàng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bên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lên</a:t>
          </a:r>
          <a:r>
            <a:rPr lang="en-US" dirty="0"/>
            <a:t> PC</a:t>
          </a:r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mềm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ra</a:t>
          </a:r>
          <a:r>
            <a:rPr lang="en-US" dirty="0"/>
            <a:t> Picking List </a:t>
          </a:r>
          <a:r>
            <a:rPr lang="en-US" dirty="0" err="1"/>
            <a:t>và</a:t>
          </a:r>
          <a:r>
            <a:rPr lang="en-US" dirty="0"/>
            <a:t> Delivery Note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quá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hàng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lệnh</a:t>
          </a:r>
          <a:r>
            <a:rPr lang="en-US" dirty="0"/>
            <a:t> in</a:t>
          </a:r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/>
            <a:t>Cắt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sắp</a:t>
          </a:r>
          <a:r>
            <a:rPr lang="en-US" dirty="0"/>
            <a:t> </a:t>
          </a:r>
          <a:r>
            <a:rPr lang="en-US" dirty="0" err="1"/>
            <a:t>xếp</a:t>
          </a:r>
          <a:r>
            <a:rPr lang="en-US" dirty="0"/>
            <a:t> label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lệnh</a:t>
          </a:r>
          <a:r>
            <a:rPr lang="en-US" dirty="0"/>
            <a:t> in</a:t>
          </a:r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E0A84D7F-B01C-4D7D-B113-886B329F4B2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Label được in </a:t>
          </a:r>
          <a:r>
            <a:rPr lang="en-US" dirty="0" err="1"/>
            <a:t>ra</a:t>
          </a:r>
          <a:r>
            <a:rPr lang="en-US" dirty="0"/>
            <a:t> </a:t>
          </a:r>
          <a:r>
            <a:rPr lang="en-US" dirty="0" err="1"/>
            <a:t>theo</a:t>
          </a:r>
          <a:r>
            <a:rPr lang="en-US" dirty="0"/>
            <a:t> </a:t>
          </a:r>
          <a:r>
            <a:rPr lang="en-US" dirty="0" err="1"/>
            <a:t>kích</a:t>
          </a:r>
          <a:r>
            <a:rPr lang="en-US" dirty="0"/>
            <a:t> </a:t>
          </a:r>
          <a:r>
            <a:rPr lang="en-US" dirty="0" err="1"/>
            <a:t>thước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thứ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đã</a:t>
          </a:r>
          <a:r>
            <a:rPr lang="en-US" dirty="0"/>
            <a:t> </a:t>
          </a:r>
          <a:r>
            <a:rPr lang="en-US" dirty="0" err="1"/>
            <a:t>đặt</a:t>
          </a:r>
          <a:endParaRPr lang="vi-VN" dirty="0"/>
        </a:p>
      </dgm:t>
    </dgm:pt>
    <dgm:pt modelId="{43C7286D-AE48-4B42-8F38-40C68BF36673}" type="parTrans" cxnId="{44F86602-2B72-433D-8EDC-8E2F98811C49}">
      <dgm:prSet/>
      <dgm:spPr/>
      <dgm:t>
        <a:bodyPr/>
        <a:lstStyle/>
        <a:p>
          <a:endParaRPr lang="vi-VN"/>
        </a:p>
      </dgm:t>
    </dgm:pt>
    <dgm:pt modelId="{2E4A1F7C-8A5A-406A-99B3-5032E6597685}" type="sibTrans" cxnId="{44F86602-2B72-433D-8EDC-8E2F98811C49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2" custLinFactNeighborX="-572" custLinFactNeighborY="-1117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48DBA3A8-30FE-4749-9CE4-4A6C3293F5A1}" type="pres">
      <dgm:prSet presAssocID="{E0A84D7F-B01C-4D7D-B113-886B329F4B2F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44F86602-2B72-433D-8EDC-8E2F98811C49}" srcId="{067EC31A-2DB2-4A10-8B88-AD4829DBD063}" destId="{E0A84D7F-B01C-4D7D-B113-886B329F4B2F}" srcOrd="1" destOrd="0" parTransId="{43C7286D-AE48-4B42-8F38-40C68BF36673}" sibTransId="{2E4A1F7C-8A5A-406A-99B3-5032E6597685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64DADDCB-3762-4408-9D0C-F1CB54DA0AD9}" type="presOf" srcId="{E0A84D7F-B01C-4D7D-B113-886B329F4B2F}" destId="{48DBA3A8-30FE-4749-9CE4-4A6C3293F5A1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04C8A02D-B3B3-4187-B7A5-36B7CAFDBBE9}" type="presParOf" srcId="{D475F1CD-2A92-42A7-B475-F374F3B01136}" destId="{48DBA3A8-30FE-4749-9CE4-4A6C3293F5A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vi-VN" dirty="0"/>
            <a:t>1. Xác định khu vực kiểm kê</a:t>
          </a:r>
          <a:endParaRPr lang="en-US" dirty="0"/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0F326246-B4DC-4841-AD31-C3320AEA7761}">
      <dgm:prSet/>
      <dgm:spPr/>
      <dgm:t>
        <a:bodyPr/>
        <a:lstStyle/>
        <a:p>
          <a:r>
            <a:rPr lang="vi-VN" dirty="0"/>
            <a:t>2. In danh sách tồn kho theo khu vực và phân cho những nhân viên phụ trách kiểm kê</a:t>
          </a:r>
        </a:p>
      </dgm:t>
    </dgm:pt>
    <dgm:pt modelId="{F624D0D2-1C0F-4EEB-AFA7-8C6FCA86C162}" type="parTrans" cxnId="{DC685181-AEE8-4552-92AC-F322C47AAA37}">
      <dgm:prSet/>
      <dgm:spPr/>
      <dgm:t>
        <a:bodyPr/>
        <a:lstStyle/>
        <a:p>
          <a:endParaRPr lang="vi-VN"/>
        </a:p>
      </dgm:t>
    </dgm:pt>
    <dgm:pt modelId="{67887C5E-BD76-41C7-9E0E-827E24DF6580}" type="sibTrans" cxnId="{DC685181-AEE8-4552-92AC-F322C47AAA37}">
      <dgm:prSet/>
      <dgm:spPr/>
      <dgm:t>
        <a:bodyPr/>
        <a:lstStyle/>
        <a:p>
          <a:endParaRPr lang="vi-VN"/>
        </a:p>
      </dgm:t>
    </dgm:pt>
    <dgm:pt modelId="{FA7F850F-9E50-4D78-B5E2-058342131986}">
      <dgm:prSet/>
      <dgm:spPr/>
      <dgm:t>
        <a:bodyPr/>
        <a:lstStyle/>
        <a:p>
          <a:r>
            <a:rPr lang="vi-VN" dirty="0"/>
            <a:t>3. Mỗi nhân viên sẽ đánh dấu lại các mã hàng có trong khu vực của mình và ghi lại các mã hàng không có trong danh sách tồn kho</a:t>
          </a:r>
        </a:p>
      </dgm:t>
    </dgm:pt>
    <dgm:pt modelId="{C1C2161F-B5CD-45EB-AD95-2B03C2F60CC0}" type="parTrans" cxnId="{0DCB9902-CBC5-404F-A20D-12F6884111E8}">
      <dgm:prSet/>
      <dgm:spPr/>
      <dgm:t>
        <a:bodyPr/>
        <a:lstStyle/>
        <a:p>
          <a:endParaRPr lang="vi-VN"/>
        </a:p>
      </dgm:t>
    </dgm:pt>
    <dgm:pt modelId="{D6181286-826B-4A2F-AE08-2152A6373E6A}" type="sibTrans" cxnId="{0DCB9902-CBC5-404F-A20D-12F6884111E8}">
      <dgm:prSet/>
      <dgm:spPr/>
      <dgm:t>
        <a:bodyPr/>
        <a:lstStyle/>
        <a:p>
          <a:endParaRPr lang="vi-VN"/>
        </a:p>
      </dgm:t>
    </dgm:pt>
    <dgm:pt modelId="{DAB838AD-FA93-4D21-AFF0-A51F5C29A79A}">
      <dgm:prSet/>
      <dgm:spPr/>
      <dgm:t>
        <a:bodyPr/>
        <a:lstStyle/>
        <a:p>
          <a:r>
            <a:rPr lang="vi-VN" dirty="0"/>
            <a:t>4. Khớp lại các thông tin và đưa ra khác biệt trong thực tế với tồn kho</a:t>
          </a:r>
        </a:p>
      </dgm:t>
    </dgm:pt>
    <dgm:pt modelId="{7608D3A6-A208-4F2B-9788-3A59D1CC2654}" type="parTrans" cxnId="{885812FE-E13F-4DDE-B6A1-0E63EACF848D}">
      <dgm:prSet/>
      <dgm:spPr/>
      <dgm:t>
        <a:bodyPr/>
        <a:lstStyle/>
        <a:p>
          <a:endParaRPr lang="vi-VN"/>
        </a:p>
      </dgm:t>
    </dgm:pt>
    <dgm:pt modelId="{BAECCC34-C4B4-49F2-B920-37ABEE74513F}" type="sibTrans" cxnId="{885812FE-E13F-4DDE-B6A1-0E63EACF848D}">
      <dgm:prSet/>
      <dgm:spPr/>
      <dgm:t>
        <a:bodyPr/>
        <a:lstStyle/>
        <a:p>
          <a:endParaRPr lang="vi-VN"/>
        </a:p>
      </dgm:t>
    </dgm:pt>
    <dgm:pt modelId="{1A8DF903-3BD0-4798-ACD6-254F67AA8011}">
      <dgm:prSet/>
      <dgm:spPr/>
      <dgm:t>
        <a:bodyPr/>
        <a:lstStyle/>
        <a:p>
          <a:r>
            <a:rPr lang="vi-VN"/>
            <a:t>5. Chỉnh sửa lại tồn kho cho khớp với thực tế, điều tra nguyên nhân sai khác</a:t>
          </a:r>
          <a:endParaRPr lang="vi-VN" dirty="0" err="1"/>
        </a:p>
      </dgm:t>
    </dgm:pt>
    <dgm:pt modelId="{DD95C6CB-C5CA-44BB-AA59-1EE9826B1C1A}" type="parTrans" cxnId="{0F766BCC-56B4-4EED-9BEB-FE91E7AE2157}">
      <dgm:prSet/>
      <dgm:spPr/>
      <dgm:t>
        <a:bodyPr/>
        <a:lstStyle/>
        <a:p>
          <a:endParaRPr lang="vi-VN"/>
        </a:p>
      </dgm:t>
    </dgm:pt>
    <dgm:pt modelId="{909E5753-E208-4ED9-A7DB-9C4DC45F637C}" type="sibTrans" cxnId="{0F766BCC-56B4-4EED-9BEB-FE91E7AE2157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5" custScaleY="126031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3DCBADF8-C040-4362-9A2C-D523A32B3D40}" type="pres">
      <dgm:prSet presAssocID="{0F326246-B4DC-4841-AD31-C3320AEA7761}" presName="parTxOnly" presStyleLbl="node1" presStyleIdx="1" presStyleCnt="5" custScaleY="126031">
        <dgm:presLayoutVars>
          <dgm:bulletEnabled val="1"/>
        </dgm:presLayoutVars>
      </dgm:prSet>
      <dgm:spPr/>
    </dgm:pt>
    <dgm:pt modelId="{D837CD5C-2599-45B1-869C-83165A82BA2A}" type="pres">
      <dgm:prSet presAssocID="{67887C5E-BD76-41C7-9E0E-827E24DF6580}" presName="parSpace" presStyleCnt="0"/>
      <dgm:spPr/>
    </dgm:pt>
    <dgm:pt modelId="{D344C567-1ABA-4412-9B23-72C1568FCDA4}" type="pres">
      <dgm:prSet presAssocID="{FA7F850F-9E50-4D78-B5E2-058342131986}" presName="parTxOnly" presStyleLbl="node1" presStyleIdx="2" presStyleCnt="5" custScaleY="126031">
        <dgm:presLayoutVars>
          <dgm:bulletEnabled val="1"/>
        </dgm:presLayoutVars>
      </dgm:prSet>
      <dgm:spPr/>
    </dgm:pt>
    <dgm:pt modelId="{31E7B918-87BF-464E-A9BF-1B35F0218849}" type="pres">
      <dgm:prSet presAssocID="{D6181286-826B-4A2F-AE08-2152A6373E6A}" presName="parSpace" presStyleCnt="0"/>
      <dgm:spPr/>
    </dgm:pt>
    <dgm:pt modelId="{DDE3E4C5-D081-40B9-9B24-411187718E2D}" type="pres">
      <dgm:prSet presAssocID="{DAB838AD-FA93-4D21-AFF0-A51F5C29A79A}" presName="parTxOnly" presStyleLbl="node1" presStyleIdx="3" presStyleCnt="5" custScaleY="126031">
        <dgm:presLayoutVars>
          <dgm:bulletEnabled val="1"/>
        </dgm:presLayoutVars>
      </dgm:prSet>
      <dgm:spPr/>
    </dgm:pt>
    <dgm:pt modelId="{1B3954C0-4D19-44A1-B35B-EE8F1582E0FA}" type="pres">
      <dgm:prSet presAssocID="{BAECCC34-C4B4-49F2-B920-37ABEE74513F}" presName="parSpace" presStyleCnt="0"/>
      <dgm:spPr/>
    </dgm:pt>
    <dgm:pt modelId="{711BD8E2-93DA-4136-9520-6BA5F55CE214}" type="pres">
      <dgm:prSet presAssocID="{1A8DF903-3BD0-4798-ACD6-254F67AA8011}" presName="parTxOnly" presStyleLbl="node1" presStyleIdx="4" presStyleCnt="5" custScaleY="126031">
        <dgm:presLayoutVars>
          <dgm:bulletEnabled val="1"/>
        </dgm:presLayoutVars>
      </dgm:prSet>
      <dgm:spPr/>
    </dgm:pt>
  </dgm:ptLst>
  <dgm:cxnLst>
    <dgm:cxn modelId="{0DCB9902-CBC5-404F-A20D-12F6884111E8}" srcId="{067EC31A-2DB2-4A10-8B88-AD4829DBD063}" destId="{FA7F850F-9E50-4D78-B5E2-058342131986}" srcOrd="2" destOrd="0" parTransId="{C1C2161F-B5CD-45EB-AD95-2B03C2F60CC0}" sibTransId="{D6181286-826B-4A2F-AE08-2152A6373E6A}"/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4EF01D3D-DA87-4D03-8960-3444E39554A5}" type="presOf" srcId="{FA7F850F-9E50-4D78-B5E2-058342131986}" destId="{D344C567-1ABA-4412-9B23-72C1568FCDA4}" srcOrd="0" destOrd="0" presId="urn:microsoft.com/office/officeart/2005/8/layout/hChevron3"/>
    <dgm:cxn modelId="{837EE676-6ADE-41C5-9476-8A702814E866}" type="presOf" srcId="{0F326246-B4DC-4841-AD31-C3320AEA7761}" destId="{3DCBADF8-C040-4362-9A2C-D523A32B3D40}" srcOrd="0" destOrd="0" presId="urn:microsoft.com/office/officeart/2005/8/layout/hChevron3"/>
    <dgm:cxn modelId="{DC685181-AEE8-4552-92AC-F322C47AAA37}" srcId="{067EC31A-2DB2-4A10-8B88-AD4829DBD063}" destId="{0F326246-B4DC-4841-AD31-C3320AEA7761}" srcOrd="1" destOrd="0" parTransId="{F624D0D2-1C0F-4EEB-AFA7-8C6FCA86C162}" sibTransId="{67887C5E-BD76-41C7-9E0E-827E24DF6580}"/>
    <dgm:cxn modelId="{0F766BCC-56B4-4EED-9BEB-FE91E7AE2157}" srcId="{067EC31A-2DB2-4A10-8B88-AD4829DBD063}" destId="{1A8DF903-3BD0-4798-ACD6-254F67AA8011}" srcOrd="4" destOrd="0" parTransId="{DD95C6CB-C5CA-44BB-AA59-1EE9826B1C1A}" sibTransId="{909E5753-E208-4ED9-A7DB-9C4DC45F637C}"/>
    <dgm:cxn modelId="{611347E0-5651-4DB4-8AB9-FA01ACD02F9A}" type="presOf" srcId="{1A8DF903-3BD0-4798-ACD6-254F67AA8011}" destId="{711BD8E2-93DA-4136-9520-6BA5F55CE214}" srcOrd="0" destOrd="0" presId="urn:microsoft.com/office/officeart/2005/8/layout/hChevron3"/>
    <dgm:cxn modelId="{CEDAE7F6-28DE-41AA-8C8A-FA6A9FB104CC}" type="presOf" srcId="{DAB838AD-FA93-4D21-AFF0-A51F5C29A79A}" destId="{DDE3E4C5-D081-40B9-9B24-411187718E2D}" srcOrd="0" destOrd="0" presId="urn:microsoft.com/office/officeart/2005/8/layout/hChevron3"/>
    <dgm:cxn modelId="{885812FE-E13F-4DDE-B6A1-0E63EACF848D}" srcId="{067EC31A-2DB2-4A10-8B88-AD4829DBD063}" destId="{DAB838AD-FA93-4D21-AFF0-A51F5C29A79A}" srcOrd="3" destOrd="0" parTransId="{7608D3A6-A208-4F2B-9788-3A59D1CC2654}" sibTransId="{BAECCC34-C4B4-49F2-B920-37ABEE74513F}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E908EFE4-9C07-441B-9039-3CFB2AEAB33D}" type="presParOf" srcId="{D475F1CD-2A92-42A7-B475-F374F3B01136}" destId="{3DCBADF8-C040-4362-9A2C-D523A32B3D40}" srcOrd="2" destOrd="0" presId="urn:microsoft.com/office/officeart/2005/8/layout/hChevron3"/>
    <dgm:cxn modelId="{82AE2281-3356-4211-BD68-53E3C4130B31}" type="presParOf" srcId="{D475F1CD-2A92-42A7-B475-F374F3B01136}" destId="{D837CD5C-2599-45B1-869C-83165A82BA2A}" srcOrd="3" destOrd="0" presId="urn:microsoft.com/office/officeart/2005/8/layout/hChevron3"/>
    <dgm:cxn modelId="{A11F7DFF-8A3F-4594-8126-F8925CB7159A}" type="presParOf" srcId="{D475F1CD-2A92-42A7-B475-F374F3B01136}" destId="{D344C567-1ABA-4412-9B23-72C1568FCDA4}" srcOrd="4" destOrd="0" presId="urn:microsoft.com/office/officeart/2005/8/layout/hChevron3"/>
    <dgm:cxn modelId="{343BAB22-1FC5-4ACD-8B44-85757E68BE2F}" type="presParOf" srcId="{D475F1CD-2A92-42A7-B475-F374F3B01136}" destId="{31E7B918-87BF-464E-A9BF-1B35F0218849}" srcOrd="5" destOrd="0" presId="urn:microsoft.com/office/officeart/2005/8/layout/hChevron3"/>
    <dgm:cxn modelId="{F2A86D84-6A42-4670-A176-2AE350157C23}" type="presParOf" srcId="{D475F1CD-2A92-42A7-B475-F374F3B01136}" destId="{DDE3E4C5-D081-40B9-9B24-411187718E2D}" srcOrd="6" destOrd="0" presId="urn:microsoft.com/office/officeart/2005/8/layout/hChevron3"/>
    <dgm:cxn modelId="{0B3F1201-A942-42F9-B875-966B1DC5F6B9}" type="presParOf" srcId="{D475F1CD-2A92-42A7-B475-F374F3B01136}" destId="{1B3954C0-4D19-44A1-B35B-EE8F1582E0FA}" srcOrd="7" destOrd="0" presId="urn:microsoft.com/office/officeart/2005/8/layout/hChevron3"/>
    <dgm:cxn modelId="{958D4A1F-231C-4AE0-B1AB-81B5CE5BE9F5}" type="presParOf" srcId="{D475F1CD-2A92-42A7-B475-F374F3B01136}" destId="{711BD8E2-93DA-4136-9520-6BA5F55CE21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7EC31A-2DB2-4A10-8B88-AD4829DBD063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</dgm:pt>
    <dgm:pt modelId="{EAEF0E53-ADEA-4A8B-83CD-E9F40DCF3601}">
      <dgm:prSet phldrT="[Text]"/>
      <dgm:spPr/>
      <dgm:t>
        <a:bodyPr/>
        <a:lstStyle/>
        <a:p>
          <a:r>
            <a:rPr lang="vi-VN" dirty="0"/>
            <a:t>1. Sắp xếp hàng hóa ra để kiểm kê</a:t>
          </a:r>
          <a:endParaRPr lang="en-US" dirty="0"/>
        </a:p>
      </dgm:t>
    </dgm:pt>
    <dgm:pt modelId="{73AA82B6-CB21-43D1-B052-62B539434E48}" type="parTrans" cxnId="{B1C45024-341C-4F4B-A1B5-FCC2987ECFCD}">
      <dgm:prSet/>
      <dgm:spPr/>
      <dgm:t>
        <a:bodyPr/>
        <a:lstStyle/>
        <a:p>
          <a:endParaRPr lang="vi-VN"/>
        </a:p>
      </dgm:t>
    </dgm:pt>
    <dgm:pt modelId="{EBAEB135-38CE-408A-BC81-886ED7FC47D0}" type="sibTrans" cxnId="{B1C45024-341C-4F4B-A1B5-FCC2987ECFCD}">
      <dgm:prSet/>
      <dgm:spPr/>
      <dgm:t>
        <a:bodyPr/>
        <a:lstStyle/>
        <a:p>
          <a:endParaRPr lang="vi-VN"/>
        </a:p>
      </dgm:t>
    </dgm:pt>
    <dgm:pt modelId="{C5C8D002-E656-455D-B756-320A8C9845B4}">
      <dgm:prSet/>
      <dgm:spPr/>
      <dgm:t>
        <a:bodyPr/>
        <a:lstStyle/>
        <a:p>
          <a:r>
            <a:rPr lang="vi-VN"/>
            <a:t>2. Lựa chọn mục kiểm kê trên HT</a:t>
          </a:r>
          <a:endParaRPr lang="vi-VN" dirty="0"/>
        </a:p>
      </dgm:t>
    </dgm:pt>
    <dgm:pt modelId="{1EA59C45-DC74-46CB-9C83-659AB9E020C7}" type="parTrans" cxnId="{505A8E4C-E623-410A-954F-36092F3E0E38}">
      <dgm:prSet/>
      <dgm:spPr/>
      <dgm:t>
        <a:bodyPr/>
        <a:lstStyle/>
        <a:p>
          <a:endParaRPr lang="vi-VN"/>
        </a:p>
      </dgm:t>
    </dgm:pt>
    <dgm:pt modelId="{F95B3C0E-8009-4E02-B61C-21F97BCFE510}" type="sibTrans" cxnId="{505A8E4C-E623-410A-954F-36092F3E0E38}">
      <dgm:prSet/>
      <dgm:spPr/>
      <dgm:t>
        <a:bodyPr/>
        <a:lstStyle/>
        <a:p>
          <a:endParaRPr lang="vi-VN"/>
        </a:p>
      </dgm:t>
    </dgm:pt>
    <dgm:pt modelId="{313E5F68-DE83-4FFA-BFCA-7D4A179E08F2}">
      <dgm:prSet/>
      <dgm:spPr/>
      <dgm:t>
        <a:bodyPr/>
        <a:lstStyle/>
        <a:p>
          <a:r>
            <a:rPr lang="vi-VN"/>
            <a:t>3. Scan toàn bộ các thùng trong khu vực kiểm kê</a:t>
          </a:r>
          <a:endParaRPr lang="vi-VN" dirty="0"/>
        </a:p>
      </dgm:t>
    </dgm:pt>
    <dgm:pt modelId="{9DFA651E-BAF4-44EF-A916-AAFCABA93C20}" type="parTrans" cxnId="{C808C272-87A3-4050-91EE-3BA3B552DEC5}">
      <dgm:prSet/>
      <dgm:spPr/>
      <dgm:t>
        <a:bodyPr/>
        <a:lstStyle/>
        <a:p>
          <a:endParaRPr lang="vi-VN"/>
        </a:p>
      </dgm:t>
    </dgm:pt>
    <dgm:pt modelId="{DAF1206A-B7E8-4680-B21B-30B6EAA61461}" type="sibTrans" cxnId="{C808C272-87A3-4050-91EE-3BA3B552DEC5}">
      <dgm:prSet/>
      <dgm:spPr/>
      <dgm:t>
        <a:bodyPr/>
        <a:lstStyle/>
        <a:p>
          <a:endParaRPr lang="vi-VN"/>
        </a:p>
      </dgm:t>
    </dgm:pt>
    <dgm:pt modelId="{203C7CAB-41A9-4FDC-8432-D03FA89AA763}">
      <dgm:prSet/>
      <dgm:spPr/>
      <dgm:t>
        <a:bodyPr/>
        <a:lstStyle/>
        <a:p>
          <a:r>
            <a:rPr lang="vi-VN"/>
            <a:t>4. Trên PC, check danh sách các khác biệt giữa hàng trong kho thực tế (hàng được scan) và hàng kho lý thuyết đang được ghi nhận trên PC</a:t>
          </a:r>
          <a:endParaRPr lang="vi-VN" dirty="0"/>
        </a:p>
      </dgm:t>
    </dgm:pt>
    <dgm:pt modelId="{54D3F7D0-14F0-4145-B68C-97D59EF65646}" type="parTrans" cxnId="{5993FE3F-DCA2-4C3E-80F4-A2DD16446D99}">
      <dgm:prSet/>
      <dgm:spPr/>
      <dgm:t>
        <a:bodyPr/>
        <a:lstStyle/>
        <a:p>
          <a:endParaRPr lang="vi-VN"/>
        </a:p>
      </dgm:t>
    </dgm:pt>
    <dgm:pt modelId="{4870DC9B-D7C8-4EA3-AB6C-F58CDF07E0A4}" type="sibTrans" cxnId="{5993FE3F-DCA2-4C3E-80F4-A2DD16446D99}">
      <dgm:prSet/>
      <dgm:spPr/>
      <dgm:t>
        <a:bodyPr/>
        <a:lstStyle/>
        <a:p>
          <a:endParaRPr lang="vi-VN"/>
        </a:p>
      </dgm:t>
    </dgm:pt>
    <dgm:pt modelId="{990A1D6C-52DE-44E1-9875-9A2D1273AD21}">
      <dgm:prSet/>
      <dgm:spPr/>
      <dgm:t>
        <a:bodyPr/>
        <a:lstStyle/>
        <a:p>
          <a:r>
            <a:rPr lang="vi-VN" dirty="0"/>
            <a:t>5. Trên PC, Manager có thể lựa chọn ghi đè hoặc bỏ qua các thùng hàng được báo là khác biệt, kết thúc quá trình kiểm kê</a:t>
          </a:r>
        </a:p>
      </dgm:t>
    </dgm:pt>
    <dgm:pt modelId="{4A6E05EA-2151-46A7-B8EF-9F3DE94A374E}" type="parTrans" cxnId="{A3F70E29-D40C-4757-A90B-FB550E5E238C}">
      <dgm:prSet/>
      <dgm:spPr/>
      <dgm:t>
        <a:bodyPr/>
        <a:lstStyle/>
        <a:p>
          <a:endParaRPr lang="vi-VN"/>
        </a:p>
      </dgm:t>
    </dgm:pt>
    <dgm:pt modelId="{A598CCFD-6D11-43F7-B177-780ACD7D477C}" type="sibTrans" cxnId="{A3F70E29-D40C-4757-A90B-FB550E5E238C}">
      <dgm:prSet/>
      <dgm:spPr/>
      <dgm:t>
        <a:bodyPr/>
        <a:lstStyle/>
        <a:p>
          <a:endParaRPr lang="vi-VN"/>
        </a:p>
      </dgm:t>
    </dgm:pt>
    <dgm:pt modelId="{D475F1CD-2A92-42A7-B475-F374F3B01136}" type="pres">
      <dgm:prSet presAssocID="{067EC31A-2DB2-4A10-8B88-AD4829DBD063}" presName="Name0" presStyleCnt="0">
        <dgm:presLayoutVars>
          <dgm:dir/>
          <dgm:resizeHandles val="exact"/>
        </dgm:presLayoutVars>
      </dgm:prSet>
      <dgm:spPr/>
    </dgm:pt>
    <dgm:pt modelId="{48230C16-A20B-4E86-AD14-451E52DDA737}" type="pres">
      <dgm:prSet presAssocID="{EAEF0E53-ADEA-4A8B-83CD-E9F40DCF3601}" presName="parTxOnly" presStyleLbl="node1" presStyleIdx="0" presStyleCnt="5" custScaleY="126031">
        <dgm:presLayoutVars>
          <dgm:bulletEnabled val="1"/>
        </dgm:presLayoutVars>
      </dgm:prSet>
      <dgm:spPr/>
    </dgm:pt>
    <dgm:pt modelId="{B5C6AD42-EDC7-463D-9DB3-595BDD3F7F4D}" type="pres">
      <dgm:prSet presAssocID="{EBAEB135-38CE-408A-BC81-886ED7FC47D0}" presName="parSpace" presStyleCnt="0"/>
      <dgm:spPr/>
    </dgm:pt>
    <dgm:pt modelId="{56A0F1C0-BC30-4F49-BB20-4F31AE045D20}" type="pres">
      <dgm:prSet presAssocID="{C5C8D002-E656-455D-B756-320A8C9845B4}" presName="parTxOnly" presStyleLbl="node1" presStyleIdx="1" presStyleCnt="5" custScaleY="126031">
        <dgm:presLayoutVars>
          <dgm:bulletEnabled val="1"/>
        </dgm:presLayoutVars>
      </dgm:prSet>
      <dgm:spPr/>
    </dgm:pt>
    <dgm:pt modelId="{E9047D42-3976-4529-BFBF-BC6266BD9E50}" type="pres">
      <dgm:prSet presAssocID="{F95B3C0E-8009-4E02-B61C-21F97BCFE510}" presName="parSpace" presStyleCnt="0"/>
      <dgm:spPr/>
    </dgm:pt>
    <dgm:pt modelId="{AC884E8B-857C-4659-B7B8-D931087678A3}" type="pres">
      <dgm:prSet presAssocID="{313E5F68-DE83-4FFA-BFCA-7D4A179E08F2}" presName="parTxOnly" presStyleLbl="node1" presStyleIdx="2" presStyleCnt="5" custScaleY="126031">
        <dgm:presLayoutVars>
          <dgm:bulletEnabled val="1"/>
        </dgm:presLayoutVars>
      </dgm:prSet>
      <dgm:spPr/>
    </dgm:pt>
    <dgm:pt modelId="{4A7457AD-C113-409F-8EE8-FFC83172DE26}" type="pres">
      <dgm:prSet presAssocID="{DAF1206A-B7E8-4680-B21B-30B6EAA61461}" presName="parSpace" presStyleCnt="0"/>
      <dgm:spPr/>
    </dgm:pt>
    <dgm:pt modelId="{50435C74-BA6A-4137-9049-6BA83838FF7D}" type="pres">
      <dgm:prSet presAssocID="{203C7CAB-41A9-4FDC-8432-D03FA89AA763}" presName="parTxOnly" presStyleLbl="node1" presStyleIdx="3" presStyleCnt="5" custScaleY="126031">
        <dgm:presLayoutVars>
          <dgm:bulletEnabled val="1"/>
        </dgm:presLayoutVars>
      </dgm:prSet>
      <dgm:spPr/>
    </dgm:pt>
    <dgm:pt modelId="{3B0FD295-9128-40EA-A19C-F46C682D61CE}" type="pres">
      <dgm:prSet presAssocID="{4870DC9B-D7C8-4EA3-AB6C-F58CDF07E0A4}" presName="parSpace" presStyleCnt="0"/>
      <dgm:spPr/>
    </dgm:pt>
    <dgm:pt modelId="{0AC8D698-38F7-40BC-B523-C76C44A8247D}" type="pres">
      <dgm:prSet presAssocID="{990A1D6C-52DE-44E1-9875-9A2D1273AD21}" presName="parTxOnly" presStyleLbl="node1" presStyleIdx="4" presStyleCnt="5" custScaleY="126031">
        <dgm:presLayoutVars>
          <dgm:bulletEnabled val="1"/>
        </dgm:presLayoutVars>
      </dgm:prSet>
      <dgm:spPr/>
    </dgm:pt>
  </dgm:ptLst>
  <dgm:cxnLst>
    <dgm:cxn modelId="{B1C45024-341C-4F4B-A1B5-FCC2987ECFCD}" srcId="{067EC31A-2DB2-4A10-8B88-AD4829DBD063}" destId="{EAEF0E53-ADEA-4A8B-83CD-E9F40DCF3601}" srcOrd="0" destOrd="0" parTransId="{73AA82B6-CB21-43D1-B052-62B539434E48}" sibTransId="{EBAEB135-38CE-408A-BC81-886ED7FC47D0}"/>
    <dgm:cxn modelId="{A3F70E29-D40C-4757-A90B-FB550E5E238C}" srcId="{067EC31A-2DB2-4A10-8B88-AD4829DBD063}" destId="{990A1D6C-52DE-44E1-9875-9A2D1273AD21}" srcOrd="4" destOrd="0" parTransId="{4A6E05EA-2151-46A7-B8EF-9F3DE94A374E}" sibTransId="{A598CCFD-6D11-43F7-B177-780ACD7D477C}"/>
    <dgm:cxn modelId="{659DE82C-7923-416D-A844-84F1079B3A02}" type="presOf" srcId="{C5C8D002-E656-455D-B756-320A8C9845B4}" destId="{56A0F1C0-BC30-4F49-BB20-4F31AE045D20}" srcOrd="0" destOrd="0" presId="urn:microsoft.com/office/officeart/2005/8/layout/hChevron3"/>
    <dgm:cxn modelId="{92BE3B39-99FC-4769-9323-3F278AC95429}" type="presOf" srcId="{067EC31A-2DB2-4A10-8B88-AD4829DBD063}" destId="{D475F1CD-2A92-42A7-B475-F374F3B01136}" srcOrd="0" destOrd="0" presId="urn:microsoft.com/office/officeart/2005/8/layout/hChevron3"/>
    <dgm:cxn modelId="{5993FE3F-DCA2-4C3E-80F4-A2DD16446D99}" srcId="{067EC31A-2DB2-4A10-8B88-AD4829DBD063}" destId="{203C7CAB-41A9-4FDC-8432-D03FA89AA763}" srcOrd="3" destOrd="0" parTransId="{54D3F7D0-14F0-4145-B68C-97D59EF65646}" sibTransId="{4870DC9B-D7C8-4EA3-AB6C-F58CDF07E0A4}"/>
    <dgm:cxn modelId="{505A8E4C-E623-410A-954F-36092F3E0E38}" srcId="{067EC31A-2DB2-4A10-8B88-AD4829DBD063}" destId="{C5C8D002-E656-455D-B756-320A8C9845B4}" srcOrd="1" destOrd="0" parTransId="{1EA59C45-DC74-46CB-9C83-659AB9E020C7}" sibTransId="{F95B3C0E-8009-4E02-B61C-21F97BCFE510}"/>
    <dgm:cxn modelId="{C808C272-87A3-4050-91EE-3BA3B552DEC5}" srcId="{067EC31A-2DB2-4A10-8B88-AD4829DBD063}" destId="{313E5F68-DE83-4FFA-BFCA-7D4A179E08F2}" srcOrd="2" destOrd="0" parTransId="{9DFA651E-BAF4-44EF-A916-AAFCABA93C20}" sibTransId="{DAF1206A-B7E8-4680-B21B-30B6EAA61461}"/>
    <dgm:cxn modelId="{DA0536AF-A33A-4A8F-8D27-C2FA1941CE10}" type="presOf" srcId="{203C7CAB-41A9-4FDC-8432-D03FA89AA763}" destId="{50435C74-BA6A-4137-9049-6BA83838FF7D}" srcOrd="0" destOrd="0" presId="urn:microsoft.com/office/officeart/2005/8/layout/hChevron3"/>
    <dgm:cxn modelId="{E559F6BB-2F7B-44F6-9FE6-20002BE87C87}" type="presOf" srcId="{990A1D6C-52DE-44E1-9875-9A2D1273AD21}" destId="{0AC8D698-38F7-40BC-B523-C76C44A8247D}" srcOrd="0" destOrd="0" presId="urn:microsoft.com/office/officeart/2005/8/layout/hChevron3"/>
    <dgm:cxn modelId="{8C9DC2F6-84D5-4003-B8E4-B0B62531A792}" type="presOf" srcId="{313E5F68-DE83-4FFA-BFCA-7D4A179E08F2}" destId="{AC884E8B-857C-4659-B7B8-D931087678A3}" srcOrd="0" destOrd="0" presId="urn:microsoft.com/office/officeart/2005/8/layout/hChevron3"/>
    <dgm:cxn modelId="{8AC446FE-0B15-41CD-A1E0-167F52ACDE6C}" type="presOf" srcId="{EAEF0E53-ADEA-4A8B-83CD-E9F40DCF3601}" destId="{48230C16-A20B-4E86-AD14-451E52DDA737}" srcOrd="0" destOrd="0" presId="urn:microsoft.com/office/officeart/2005/8/layout/hChevron3"/>
    <dgm:cxn modelId="{5DB8F904-1B1C-4F00-84BE-005683D65CAE}" type="presParOf" srcId="{D475F1CD-2A92-42A7-B475-F374F3B01136}" destId="{48230C16-A20B-4E86-AD14-451E52DDA737}" srcOrd="0" destOrd="0" presId="urn:microsoft.com/office/officeart/2005/8/layout/hChevron3"/>
    <dgm:cxn modelId="{9B0D6EBF-4EF4-40B6-B4E5-4D2A6E570E55}" type="presParOf" srcId="{D475F1CD-2A92-42A7-B475-F374F3B01136}" destId="{B5C6AD42-EDC7-463D-9DB3-595BDD3F7F4D}" srcOrd="1" destOrd="0" presId="urn:microsoft.com/office/officeart/2005/8/layout/hChevron3"/>
    <dgm:cxn modelId="{9D9DD159-37C5-4A21-9E17-E0EB4438703D}" type="presParOf" srcId="{D475F1CD-2A92-42A7-B475-F374F3B01136}" destId="{56A0F1C0-BC30-4F49-BB20-4F31AE045D20}" srcOrd="2" destOrd="0" presId="urn:microsoft.com/office/officeart/2005/8/layout/hChevron3"/>
    <dgm:cxn modelId="{95EEBE4F-0747-448D-9AB4-EE3B6E621B31}" type="presParOf" srcId="{D475F1CD-2A92-42A7-B475-F374F3B01136}" destId="{E9047D42-3976-4529-BFBF-BC6266BD9E50}" srcOrd="3" destOrd="0" presId="urn:microsoft.com/office/officeart/2005/8/layout/hChevron3"/>
    <dgm:cxn modelId="{81BE98B7-BE9B-4438-8DF7-97882654BADD}" type="presParOf" srcId="{D475F1CD-2A92-42A7-B475-F374F3B01136}" destId="{AC884E8B-857C-4659-B7B8-D931087678A3}" srcOrd="4" destOrd="0" presId="urn:microsoft.com/office/officeart/2005/8/layout/hChevron3"/>
    <dgm:cxn modelId="{7E394296-6E74-4107-AE78-2B7F02AF3C5D}" type="presParOf" srcId="{D475F1CD-2A92-42A7-B475-F374F3B01136}" destId="{4A7457AD-C113-409F-8EE8-FFC83172DE26}" srcOrd="5" destOrd="0" presId="urn:microsoft.com/office/officeart/2005/8/layout/hChevron3"/>
    <dgm:cxn modelId="{2B6BABC6-882B-4992-91BD-F27C36B0463C}" type="presParOf" srcId="{D475F1CD-2A92-42A7-B475-F374F3B01136}" destId="{50435C74-BA6A-4137-9049-6BA83838FF7D}" srcOrd="6" destOrd="0" presId="urn:microsoft.com/office/officeart/2005/8/layout/hChevron3"/>
    <dgm:cxn modelId="{79F9FA58-8A01-471C-B86D-BCAE464BBE5F}" type="presParOf" srcId="{D475F1CD-2A92-42A7-B475-F374F3B01136}" destId="{3B0FD295-9128-40EA-A19C-F46C682D61CE}" srcOrd="7" destOrd="0" presId="urn:microsoft.com/office/officeart/2005/8/layout/hChevron3"/>
    <dgm:cxn modelId="{9005102C-0DB4-4E97-ABD0-003BA16670C4}" type="presParOf" srcId="{D475F1CD-2A92-42A7-B475-F374F3B01136}" destId="{0AC8D698-38F7-40BC-B523-C76C44A8247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2857" y="280035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Ghi</a:t>
          </a:r>
          <a:r>
            <a:rPr lang="en-US" sz="1300" kern="1200" dirty="0"/>
            <a:t> </a:t>
          </a:r>
          <a:r>
            <a:rPr lang="en-US" sz="1300" kern="1200" dirty="0" err="1"/>
            <a:t>nhận</a:t>
          </a:r>
          <a:r>
            <a:rPr lang="en-US" sz="1300" kern="1200" dirty="0"/>
            <a:t> </a:t>
          </a:r>
          <a:r>
            <a:rPr lang="en-US" sz="1300" kern="1200" dirty="0" err="1"/>
            <a:t>hàng</a:t>
          </a:r>
          <a:r>
            <a:rPr lang="en-US" sz="1300" kern="1200" dirty="0"/>
            <a:t> IN/OUT </a:t>
          </a:r>
          <a:r>
            <a:rPr lang="en-US" sz="1300" kern="1200" dirty="0" err="1"/>
            <a:t>bằng</a:t>
          </a:r>
          <a:r>
            <a:rPr lang="en-US" sz="1300" kern="1200" dirty="0"/>
            <a:t> </a:t>
          </a:r>
          <a:r>
            <a:rPr lang="en-US" sz="1300" kern="1200" dirty="0" err="1"/>
            <a:t>giấy</a:t>
          </a:r>
          <a:r>
            <a:rPr lang="en-US" sz="1300" kern="1200" dirty="0"/>
            <a:t> </a:t>
          </a:r>
          <a:r>
            <a:rPr lang="en-US" sz="1300" kern="1200" dirty="0" err="1"/>
            <a:t>bút</a:t>
          </a:r>
          <a:endParaRPr lang="en-US" sz="1300" kern="1200" dirty="0"/>
        </a:p>
      </dsp:txBody>
      <dsp:txXfrm>
        <a:off x="2857" y="280035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Chuyển</a:t>
          </a:r>
          <a:r>
            <a:rPr lang="en-US" sz="1300" kern="1200" dirty="0"/>
            <a:t> </a:t>
          </a:r>
          <a:r>
            <a:rPr lang="en-US" sz="1300" kern="1200" dirty="0" err="1"/>
            <a:t>hóa</a:t>
          </a:r>
          <a:r>
            <a:rPr lang="en-US" sz="1300" kern="1200" dirty="0"/>
            <a:t> </a:t>
          </a:r>
          <a:r>
            <a:rPr lang="en-US" sz="1300" kern="1200" dirty="0" err="1"/>
            <a:t>dữ</a:t>
          </a:r>
          <a:r>
            <a:rPr lang="en-US" sz="1300" kern="1200" dirty="0"/>
            <a:t> </a:t>
          </a:r>
          <a:r>
            <a:rPr lang="en-US" sz="1300" kern="1200" dirty="0" err="1"/>
            <a:t>liệu</a:t>
          </a:r>
          <a:r>
            <a:rPr lang="en-US" sz="1300" kern="1200" dirty="0"/>
            <a:t> IN/OUT </a:t>
          </a:r>
          <a:r>
            <a:rPr lang="en-US" sz="1300" kern="1200" dirty="0" err="1"/>
            <a:t>lên</a:t>
          </a:r>
          <a:r>
            <a:rPr lang="en-US" sz="1300" kern="1200" dirty="0"/>
            <a:t> Excel </a:t>
          </a:r>
          <a:r>
            <a:rPr lang="en-US" sz="1300" kern="1200" dirty="0" err="1"/>
            <a:t>để</a:t>
          </a:r>
          <a:r>
            <a:rPr lang="en-US" sz="1300" kern="1200" dirty="0"/>
            <a:t> </a:t>
          </a:r>
          <a:r>
            <a:rPr lang="en-US" sz="1300" kern="1200" dirty="0" err="1"/>
            <a:t>quản</a:t>
          </a:r>
          <a:r>
            <a:rPr lang="en-US" sz="1300" kern="1200" dirty="0"/>
            <a:t> </a:t>
          </a:r>
          <a:r>
            <a:rPr lang="en-US" sz="1300" kern="1200" dirty="0" err="1"/>
            <a:t>lý</a:t>
          </a:r>
          <a:endParaRPr lang="vi-VN" sz="1300" kern="1200" dirty="0"/>
        </a:p>
      </dsp:txBody>
      <dsp:txXfrm>
        <a:off x="2031682" y="280035"/>
        <a:ext cx="1217295" cy="811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2857" y="280035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Ghi</a:t>
          </a:r>
          <a:r>
            <a:rPr lang="en-US" sz="1300" kern="1200" dirty="0"/>
            <a:t> </a:t>
          </a:r>
          <a:r>
            <a:rPr lang="en-US" sz="1300" kern="1200" dirty="0" err="1"/>
            <a:t>nhận</a:t>
          </a:r>
          <a:r>
            <a:rPr lang="en-US" sz="1300" kern="1200" dirty="0"/>
            <a:t> </a:t>
          </a:r>
          <a:r>
            <a:rPr lang="en-US" sz="1300" kern="1200" dirty="0" err="1"/>
            <a:t>hàng</a:t>
          </a:r>
          <a:r>
            <a:rPr lang="en-US" sz="1300" kern="1200" dirty="0"/>
            <a:t> IN/OUT </a:t>
          </a:r>
          <a:r>
            <a:rPr lang="en-US" sz="1300" kern="1200" dirty="0" err="1"/>
            <a:t>bằng</a:t>
          </a:r>
          <a:r>
            <a:rPr lang="en-US" sz="1300" kern="1200" dirty="0"/>
            <a:t> </a:t>
          </a:r>
          <a:r>
            <a:rPr lang="en-US" sz="1300" kern="1200" dirty="0" err="1"/>
            <a:t>cách</a:t>
          </a:r>
          <a:r>
            <a:rPr lang="en-US" sz="1300" kern="1200" dirty="0"/>
            <a:t> scan với HT</a:t>
          </a:r>
          <a:endParaRPr lang="vi-VN" sz="1300" kern="1200" dirty="0"/>
        </a:p>
      </dsp:txBody>
      <dsp:txXfrm>
        <a:off x="2857" y="280035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Dữ</a:t>
          </a:r>
          <a:r>
            <a:rPr lang="en-US" sz="1300" kern="1200" dirty="0"/>
            <a:t> </a:t>
          </a:r>
          <a:r>
            <a:rPr lang="en-US" sz="1300" kern="1200" dirty="0" err="1"/>
            <a:t>liệu</a:t>
          </a:r>
          <a:r>
            <a:rPr lang="en-US" sz="1300" kern="1200" dirty="0"/>
            <a:t> IN/OUT </a:t>
          </a:r>
          <a:r>
            <a:rPr lang="en-US" sz="1300" kern="1200" dirty="0" err="1"/>
            <a:t>tự</a:t>
          </a:r>
          <a:r>
            <a:rPr lang="en-US" sz="1300" kern="1200" dirty="0"/>
            <a:t> </a:t>
          </a:r>
          <a:r>
            <a:rPr lang="en-US" sz="1300" kern="1200" dirty="0" err="1"/>
            <a:t>động</a:t>
          </a:r>
          <a:r>
            <a:rPr lang="en-US" sz="1300" kern="1200" dirty="0"/>
            <a:t> được </a:t>
          </a:r>
          <a:r>
            <a:rPr lang="en-US" sz="1300" kern="1200" dirty="0" err="1"/>
            <a:t>ghi</a:t>
          </a:r>
          <a:r>
            <a:rPr lang="en-US" sz="1300" kern="1200" dirty="0"/>
            <a:t> </a:t>
          </a:r>
          <a:r>
            <a:rPr lang="en-US" sz="1300" kern="1200" dirty="0" err="1"/>
            <a:t>nhận</a:t>
          </a:r>
          <a:r>
            <a:rPr lang="en-US" sz="1300" kern="1200" dirty="0"/>
            <a:t> </a:t>
          </a:r>
          <a:r>
            <a:rPr lang="en-US" sz="1300" kern="1200" dirty="0" err="1"/>
            <a:t>trên</a:t>
          </a:r>
          <a:r>
            <a:rPr lang="en-US" sz="1300" kern="1200" dirty="0"/>
            <a:t> </a:t>
          </a:r>
          <a:r>
            <a:rPr lang="en-US" sz="1300" kern="1200" dirty="0" err="1"/>
            <a:t>phần</a:t>
          </a:r>
          <a:r>
            <a:rPr lang="en-US" sz="1300" kern="1200" dirty="0"/>
            <a:t> </a:t>
          </a:r>
          <a:r>
            <a:rPr lang="en-US" sz="1300" kern="1200" dirty="0" err="1"/>
            <a:t>mềm</a:t>
          </a:r>
          <a:endParaRPr lang="vi-VN" sz="1300" kern="1200" dirty="0"/>
        </a:p>
      </dsp:txBody>
      <dsp:txXfrm>
        <a:off x="2031682" y="280035"/>
        <a:ext cx="1217295" cy="811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2857" y="280035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Cập</a:t>
          </a:r>
          <a:r>
            <a:rPr lang="en-US" sz="1100" kern="1200" dirty="0"/>
            <a:t> </a:t>
          </a:r>
          <a:r>
            <a:rPr lang="en-US" sz="1100" kern="1200" dirty="0" err="1"/>
            <a:t>nhật</a:t>
          </a:r>
          <a:r>
            <a:rPr lang="en-US" sz="1100" kern="1200" dirty="0"/>
            <a:t> </a:t>
          </a:r>
          <a:r>
            <a:rPr lang="en-US" sz="1100" kern="1200" dirty="0" err="1"/>
            <a:t>dữ</a:t>
          </a:r>
          <a:r>
            <a:rPr lang="en-US" sz="1100" kern="1200" dirty="0"/>
            <a:t> </a:t>
          </a:r>
          <a:r>
            <a:rPr lang="en-US" sz="1100" kern="1200" dirty="0" err="1"/>
            <a:t>liệu</a:t>
          </a:r>
          <a:r>
            <a:rPr lang="en-US" sz="1100" kern="1200" dirty="0"/>
            <a:t> </a:t>
          </a:r>
          <a:r>
            <a:rPr lang="en-US" sz="1100" kern="1200" dirty="0" err="1"/>
            <a:t>từ</a:t>
          </a:r>
          <a:r>
            <a:rPr lang="en-US" sz="1100" kern="1200" dirty="0"/>
            <a:t> </a:t>
          </a:r>
          <a:r>
            <a:rPr lang="en-US" sz="1100" kern="1200" dirty="0" err="1"/>
            <a:t>bên</a:t>
          </a:r>
          <a:r>
            <a:rPr lang="en-US" sz="1100" kern="1200" dirty="0"/>
            <a:t> </a:t>
          </a:r>
          <a:r>
            <a:rPr lang="en-US" sz="1100" kern="1200" dirty="0" err="1"/>
            <a:t>sản</a:t>
          </a:r>
          <a:r>
            <a:rPr lang="en-US" sz="1100" kern="1200" dirty="0"/>
            <a:t> </a:t>
          </a:r>
          <a:r>
            <a:rPr lang="en-US" sz="1100" kern="1200" dirty="0" err="1"/>
            <a:t>xuất</a:t>
          </a:r>
          <a:r>
            <a:rPr lang="en-US" sz="1100" kern="1200" dirty="0"/>
            <a:t> </a:t>
          </a:r>
          <a:r>
            <a:rPr lang="en-US" sz="1100" kern="1200" dirty="0" err="1"/>
            <a:t>lên</a:t>
          </a:r>
          <a:r>
            <a:rPr lang="en-US" sz="1100" kern="1200" dirty="0"/>
            <a:t> PC</a:t>
          </a:r>
        </a:p>
      </dsp:txBody>
      <dsp:txXfrm>
        <a:off x="2857" y="280035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Tạo</a:t>
          </a:r>
          <a:r>
            <a:rPr lang="en-US" sz="1100" kern="1200" dirty="0"/>
            <a:t> </a:t>
          </a:r>
          <a:r>
            <a:rPr lang="en-US" sz="1100" kern="1200" dirty="0" err="1"/>
            <a:t>thủ</a:t>
          </a:r>
          <a:r>
            <a:rPr lang="en-US" sz="1100" kern="1200" dirty="0"/>
            <a:t> </a:t>
          </a:r>
          <a:r>
            <a:rPr lang="en-US" sz="1100" kern="1200" dirty="0" err="1"/>
            <a:t>công</a:t>
          </a:r>
          <a:r>
            <a:rPr lang="en-US" sz="1100" kern="1200" dirty="0"/>
            <a:t> </a:t>
          </a:r>
          <a:r>
            <a:rPr lang="en-US" sz="1100" kern="1200" dirty="0" err="1"/>
            <a:t>các</a:t>
          </a:r>
          <a:r>
            <a:rPr lang="en-US" sz="1100" kern="1200" dirty="0"/>
            <a:t> Picking List </a:t>
          </a:r>
          <a:r>
            <a:rPr lang="en-US" sz="1100" kern="1200" dirty="0" err="1"/>
            <a:t>và</a:t>
          </a:r>
          <a:r>
            <a:rPr lang="en-US" sz="1100" kern="1200" dirty="0"/>
            <a:t> Delivery Note </a:t>
          </a:r>
          <a:r>
            <a:rPr lang="en-US" sz="1100" kern="1200" dirty="0" err="1"/>
            <a:t>cho</a:t>
          </a:r>
          <a:r>
            <a:rPr lang="en-US" sz="1100" kern="1200" dirty="0"/>
            <a:t> </a:t>
          </a:r>
          <a:r>
            <a:rPr lang="en-US" sz="1100" kern="1200" dirty="0" err="1"/>
            <a:t>quá</a:t>
          </a:r>
          <a:r>
            <a:rPr lang="en-US" sz="1100" kern="1200" dirty="0"/>
            <a:t> </a:t>
          </a:r>
          <a:r>
            <a:rPr lang="en-US" sz="1100" kern="1200" dirty="0" err="1"/>
            <a:t>trình</a:t>
          </a:r>
          <a:r>
            <a:rPr lang="en-US" sz="1100" kern="1200" dirty="0"/>
            <a:t> </a:t>
          </a:r>
          <a:r>
            <a:rPr lang="en-US" sz="1100" kern="1200" dirty="0" err="1"/>
            <a:t>xuất</a:t>
          </a:r>
          <a:r>
            <a:rPr lang="en-US" sz="1100" kern="1200" dirty="0"/>
            <a:t> </a:t>
          </a:r>
          <a:r>
            <a:rPr lang="en-US" sz="1100" kern="1200" dirty="0" err="1"/>
            <a:t>hàng</a:t>
          </a:r>
          <a:endParaRPr lang="vi-VN" sz="1100" kern="1200" dirty="0"/>
        </a:p>
      </dsp:txBody>
      <dsp:txXfrm>
        <a:off x="2031682" y="280035"/>
        <a:ext cx="1217295" cy="811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2857" y="280035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Cập</a:t>
          </a:r>
          <a:r>
            <a:rPr lang="en-US" sz="1100" kern="1200" dirty="0"/>
            <a:t> </a:t>
          </a:r>
          <a:r>
            <a:rPr lang="en-US" sz="1100" kern="1200" dirty="0" err="1"/>
            <a:t>nhật</a:t>
          </a:r>
          <a:r>
            <a:rPr lang="en-US" sz="1100" kern="1200" dirty="0"/>
            <a:t> </a:t>
          </a:r>
          <a:r>
            <a:rPr lang="en-US" sz="1100" kern="1200" dirty="0" err="1"/>
            <a:t>dữ</a:t>
          </a:r>
          <a:r>
            <a:rPr lang="en-US" sz="1100" kern="1200" dirty="0"/>
            <a:t> </a:t>
          </a:r>
          <a:r>
            <a:rPr lang="en-US" sz="1100" kern="1200" dirty="0" err="1"/>
            <a:t>liệu</a:t>
          </a:r>
          <a:r>
            <a:rPr lang="en-US" sz="1100" kern="1200" dirty="0"/>
            <a:t> </a:t>
          </a:r>
          <a:r>
            <a:rPr lang="en-US" sz="1100" kern="1200" dirty="0" err="1"/>
            <a:t>từ</a:t>
          </a:r>
          <a:r>
            <a:rPr lang="en-US" sz="1100" kern="1200" dirty="0"/>
            <a:t> </a:t>
          </a:r>
          <a:r>
            <a:rPr lang="en-US" sz="1100" kern="1200" dirty="0" err="1"/>
            <a:t>bên</a:t>
          </a:r>
          <a:r>
            <a:rPr lang="en-US" sz="1100" kern="1200" dirty="0"/>
            <a:t> </a:t>
          </a:r>
          <a:r>
            <a:rPr lang="en-US" sz="1100" kern="1200" dirty="0" err="1"/>
            <a:t>sản</a:t>
          </a:r>
          <a:r>
            <a:rPr lang="en-US" sz="1100" kern="1200" dirty="0"/>
            <a:t> </a:t>
          </a:r>
          <a:r>
            <a:rPr lang="en-US" sz="1100" kern="1200" dirty="0" err="1"/>
            <a:t>xuất</a:t>
          </a:r>
          <a:r>
            <a:rPr lang="en-US" sz="1100" kern="1200" dirty="0"/>
            <a:t> </a:t>
          </a:r>
          <a:r>
            <a:rPr lang="en-US" sz="1100" kern="1200" dirty="0" err="1"/>
            <a:t>lên</a:t>
          </a:r>
          <a:r>
            <a:rPr lang="en-US" sz="1100" kern="1200" dirty="0"/>
            <a:t> PC</a:t>
          </a:r>
        </a:p>
      </dsp:txBody>
      <dsp:txXfrm>
        <a:off x="2857" y="280035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Phần</a:t>
          </a:r>
          <a:r>
            <a:rPr lang="en-US" sz="1100" kern="1200" dirty="0"/>
            <a:t> </a:t>
          </a:r>
          <a:r>
            <a:rPr lang="en-US" sz="1100" kern="1200" dirty="0" err="1"/>
            <a:t>mềm</a:t>
          </a:r>
          <a:r>
            <a:rPr lang="en-US" sz="1100" kern="1200" dirty="0"/>
            <a:t> </a:t>
          </a:r>
          <a:r>
            <a:rPr lang="en-US" sz="1100" kern="1200" dirty="0" err="1"/>
            <a:t>tự</a:t>
          </a:r>
          <a:r>
            <a:rPr lang="en-US" sz="1100" kern="1200" dirty="0"/>
            <a:t> </a:t>
          </a:r>
          <a:r>
            <a:rPr lang="en-US" sz="1100" kern="1200" dirty="0" err="1"/>
            <a:t>tạo</a:t>
          </a:r>
          <a:r>
            <a:rPr lang="en-US" sz="1100" kern="1200" dirty="0"/>
            <a:t> </a:t>
          </a:r>
          <a:r>
            <a:rPr lang="en-US" sz="1100" kern="1200" dirty="0" err="1"/>
            <a:t>ra</a:t>
          </a:r>
          <a:r>
            <a:rPr lang="en-US" sz="1100" kern="1200" dirty="0"/>
            <a:t> Picking List </a:t>
          </a:r>
          <a:r>
            <a:rPr lang="en-US" sz="1100" kern="1200" dirty="0" err="1"/>
            <a:t>và</a:t>
          </a:r>
          <a:r>
            <a:rPr lang="en-US" sz="1100" kern="1200" dirty="0"/>
            <a:t> Delivery Note </a:t>
          </a:r>
          <a:r>
            <a:rPr lang="en-US" sz="1100" kern="1200" dirty="0" err="1"/>
            <a:t>cho</a:t>
          </a:r>
          <a:r>
            <a:rPr lang="en-US" sz="1100" kern="1200" dirty="0"/>
            <a:t> </a:t>
          </a:r>
          <a:r>
            <a:rPr lang="en-US" sz="1100" kern="1200" dirty="0" err="1"/>
            <a:t>quá</a:t>
          </a:r>
          <a:r>
            <a:rPr lang="en-US" sz="1100" kern="1200" dirty="0"/>
            <a:t> </a:t>
          </a:r>
          <a:r>
            <a:rPr lang="en-US" sz="1100" kern="1200" dirty="0" err="1"/>
            <a:t>trình</a:t>
          </a:r>
          <a:r>
            <a:rPr lang="en-US" sz="1100" kern="1200" dirty="0"/>
            <a:t> </a:t>
          </a:r>
          <a:r>
            <a:rPr lang="en-US" sz="1100" kern="1200" dirty="0" err="1"/>
            <a:t>xuất</a:t>
          </a:r>
          <a:r>
            <a:rPr lang="en-US" sz="1100" kern="1200" dirty="0"/>
            <a:t> </a:t>
          </a:r>
          <a:r>
            <a:rPr lang="en-US" sz="1100" kern="1200" dirty="0" err="1"/>
            <a:t>hàng</a:t>
          </a:r>
          <a:endParaRPr lang="vi-VN" sz="1100" kern="1200" dirty="0"/>
        </a:p>
      </dsp:txBody>
      <dsp:txXfrm>
        <a:off x="2031682" y="280035"/>
        <a:ext cx="1217295" cy="811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2857" y="280035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Đặt</a:t>
          </a:r>
          <a:r>
            <a:rPr lang="en-US" sz="2100" kern="1200" dirty="0"/>
            <a:t> </a:t>
          </a:r>
          <a:r>
            <a:rPr lang="en-US" sz="2100" kern="1200" dirty="0" err="1"/>
            <a:t>lệnh</a:t>
          </a:r>
          <a:r>
            <a:rPr lang="en-US" sz="2100" kern="1200" dirty="0"/>
            <a:t> in</a:t>
          </a:r>
        </a:p>
      </dsp:txBody>
      <dsp:txXfrm>
        <a:off x="2857" y="280035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Cắt</a:t>
          </a:r>
          <a:r>
            <a:rPr lang="en-US" sz="2100" kern="1200" dirty="0"/>
            <a:t> </a:t>
          </a:r>
          <a:r>
            <a:rPr lang="en-US" sz="2100" kern="1200" dirty="0" err="1"/>
            <a:t>và</a:t>
          </a:r>
          <a:r>
            <a:rPr lang="en-US" sz="2100" kern="1200" dirty="0"/>
            <a:t> </a:t>
          </a:r>
          <a:r>
            <a:rPr lang="en-US" sz="2100" kern="1200" dirty="0" err="1"/>
            <a:t>sắp</a:t>
          </a:r>
          <a:r>
            <a:rPr lang="en-US" sz="2100" kern="1200" dirty="0"/>
            <a:t> </a:t>
          </a:r>
          <a:r>
            <a:rPr lang="en-US" sz="2100" kern="1200" dirty="0" err="1"/>
            <a:t>xếp</a:t>
          </a:r>
          <a:r>
            <a:rPr lang="en-US" sz="2100" kern="1200" dirty="0"/>
            <a:t> label</a:t>
          </a:r>
          <a:endParaRPr lang="vi-VN" sz="2100" kern="1200" dirty="0"/>
        </a:p>
      </dsp:txBody>
      <dsp:txXfrm>
        <a:off x="2031682" y="280035"/>
        <a:ext cx="1217295" cy="8115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536" y="270970"/>
          <a:ext cx="2028824" cy="8115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Đặt</a:t>
          </a:r>
          <a:r>
            <a:rPr lang="en-US" sz="1300" kern="1200" dirty="0"/>
            <a:t> </a:t>
          </a:r>
          <a:r>
            <a:rPr lang="en-US" sz="1300" kern="1200" dirty="0" err="1"/>
            <a:t>lệnh</a:t>
          </a:r>
          <a:r>
            <a:rPr lang="en-US" sz="1300" kern="1200" dirty="0"/>
            <a:t> in</a:t>
          </a:r>
        </a:p>
      </dsp:txBody>
      <dsp:txXfrm>
        <a:off x="536" y="270970"/>
        <a:ext cx="1825942" cy="811529"/>
      </dsp:txXfrm>
    </dsp:sp>
    <dsp:sp modelId="{48DBA3A8-30FE-4749-9CE4-4A6C3293F5A1}">
      <dsp:nvSpPr>
        <dsp:cNvPr id="0" name=""/>
        <dsp:cNvSpPr/>
      </dsp:nvSpPr>
      <dsp:spPr>
        <a:xfrm>
          <a:off x="1625917" y="280035"/>
          <a:ext cx="2028824" cy="81152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Label được in </a:t>
          </a:r>
          <a:r>
            <a:rPr lang="en-US" sz="1300" kern="1200" dirty="0" err="1"/>
            <a:t>ra</a:t>
          </a:r>
          <a:r>
            <a:rPr lang="en-US" sz="1300" kern="1200" dirty="0"/>
            <a:t> </a:t>
          </a:r>
          <a:r>
            <a:rPr lang="en-US" sz="1300" kern="1200" dirty="0" err="1"/>
            <a:t>theo</a:t>
          </a:r>
          <a:r>
            <a:rPr lang="en-US" sz="1300" kern="1200" dirty="0"/>
            <a:t> </a:t>
          </a:r>
          <a:r>
            <a:rPr lang="en-US" sz="1300" kern="1200" dirty="0" err="1"/>
            <a:t>kích</a:t>
          </a:r>
          <a:r>
            <a:rPr lang="en-US" sz="1300" kern="1200" dirty="0"/>
            <a:t> </a:t>
          </a:r>
          <a:r>
            <a:rPr lang="en-US" sz="1300" kern="1200" dirty="0" err="1"/>
            <a:t>thước</a:t>
          </a:r>
          <a:r>
            <a:rPr lang="en-US" sz="1300" kern="1200" dirty="0"/>
            <a:t> </a:t>
          </a:r>
          <a:r>
            <a:rPr lang="en-US" sz="1300" kern="1200" dirty="0" err="1"/>
            <a:t>và</a:t>
          </a:r>
          <a:r>
            <a:rPr lang="en-US" sz="1300" kern="1200" dirty="0"/>
            <a:t> </a:t>
          </a:r>
          <a:r>
            <a:rPr lang="en-US" sz="1300" kern="1200" dirty="0" err="1"/>
            <a:t>thứ</a:t>
          </a:r>
          <a:r>
            <a:rPr lang="en-US" sz="1300" kern="1200" dirty="0"/>
            <a:t> </a:t>
          </a:r>
          <a:r>
            <a:rPr lang="en-US" sz="1300" kern="1200" dirty="0" err="1"/>
            <a:t>tự</a:t>
          </a:r>
          <a:r>
            <a:rPr lang="en-US" sz="1300" kern="1200" dirty="0"/>
            <a:t> </a:t>
          </a:r>
          <a:r>
            <a:rPr lang="en-US" sz="1300" kern="1200" dirty="0" err="1"/>
            <a:t>đã</a:t>
          </a:r>
          <a:r>
            <a:rPr lang="en-US" sz="1300" kern="1200" dirty="0"/>
            <a:t> </a:t>
          </a:r>
          <a:r>
            <a:rPr lang="en-US" sz="1300" kern="1200" dirty="0" err="1"/>
            <a:t>đặt</a:t>
          </a:r>
          <a:endParaRPr lang="vi-VN" sz="1300" kern="1200" dirty="0"/>
        </a:p>
      </dsp:txBody>
      <dsp:txXfrm>
        <a:off x="2031682" y="280035"/>
        <a:ext cx="1217295" cy="8115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1395" y="0"/>
          <a:ext cx="2720764" cy="13716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1. Xác định khu vực kiểm kê</a:t>
          </a:r>
          <a:endParaRPr lang="en-US" sz="1200" kern="1200" dirty="0"/>
        </a:p>
      </dsp:txBody>
      <dsp:txXfrm>
        <a:off x="1395" y="0"/>
        <a:ext cx="2377864" cy="1371600"/>
      </dsp:txXfrm>
    </dsp:sp>
    <dsp:sp modelId="{3DCBADF8-C040-4362-9A2C-D523A32B3D40}">
      <dsp:nvSpPr>
        <dsp:cNvPr id="0" name=""/>
        <dsp:cNvSpPr/>
      </dsp:nvSpPr>
      <dsp:spPr>
        <a:xfrm>
          <a:off x="2178006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2. In danh sách tồn kho theo khu vực và phân cho những nhân viên phụ trách kiểm kê</a:t>
          </a:r>
        </a:p>
      </dsp:txBody>
      <dsp:txXfrm>
        <a:off x="2863806" y="0"/>
        <a:ext cx="1349164" cy="1371600"/>
      </dsp:txXfrm>
    </dsp:sp>
    <dsp:sp modelId="{D344C567-1ABA-4412-9B23-72C1568FCDA4}">
      <dsp:nvSpPr>
        <dsp:cNvPr id="0" name=""/>
        <dsp:cNvSpPr/>
      </dsp:nvSpPr>
      <dsp:spPr>
        <a:xfrm>
          <a:off x="4354617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3. Mỗi nhân viên sẽ đánh dấu lại các mã hàng có trong khu vực của mình và ghi lại các mã hàng không có trong danh sách tồn kho</a:t>
          </a:r>
        </a:p>
      </dsp:txBody>
      <dsp:txXfrm>
        <a:off x="5040417" y="0"/>
        <a:ext cx="1349164" cy="1371600"/>
      </dsp:txXfrm>
    </dsp:sp>
    <dsp:sp modelId="{DDE3E4C5-D081-40B9-9B24-411187718E2D}">
      <dsp:nvSpPr>
        <dsp:cNvPr id="0" name=""/>
        <dsp:cNvSpPr/>
      </dsp:nvSpPr>
      <dsp:spPr>
        <a:xfrm>
          <a:off x="6531229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4. Khớp lại các thông tin và đưa ra khác biệt trong thực tế với tồn kho</a:t>
          </a:r>
        </a:p>
      </dsp:txBody>
      <dsp:txXfrm>
        <a:off x="7217029" y="0"/>
        <a:ext cx="1349164" cy="1371600"/>
      </dsp:txXfrm>
    </dsp:sp>
    <dsp:sp modelId="{711BD8E2-93DA-4136-9520-6BA5F55CE214}">
      <dsp:nvSpPr>
        <dsp:cNvPr id="0" name=""/>
        <dsp:cNvSpPr/>
      </dsp:nvSpPr>
      <dsp:spPr>
        <a:xfrm>
          <a:off x="8707840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/>
            <a:t>5. Chỉnh sửa lại tồn kho cho khớp với thực tế, điều tra nguyên nhân sai khác</a:t>
          </a:r>
          <a:endParaRPr lang="vi-VN" sz="1200" kern="1200" dirty="0" err="1"/>
        </a:p>
      </dsp:txBody>
      <dsp:txXfrm>
        <a:off x="9393640" y="0"/>
        <a:ext cx="1349164" cy="1371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30C16-A20B-4E86-AD14-451E52DDA737}">
      <dsp:nvSpPr>
        <dsp:cNvPr id="0" name=""/>
        <dsp:cNvSpPr/>
      </dsp:nvSpPr>
      <dsp:spPr>
        <a:xfrm>
          <a:off x="1395" y="0"/>
          <a:ext cx="2720764" cy="13716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1. Sắp xếp hàng hóa ra để kiểm kê</a:t>
          </a:r>
          <a:endParaRPr lang="en-US" sz="1100" kern="1200" dirty="0"/>
        </a:p>
      </dsp:txBody>
      <dsp:txXfrm>
        <a:off x="1395" y="0"/>
        <a:ext cx="2377864" cy="1371600"/>
      </dsp:txXfrm>
    </dsp:sp>
    <dsp:sp modelId="{56A0F1C0-BC30-4F49-BB20-4F31AE045D20}">
      <dsp:nvSpPr>
        <dsp:cNvPr id="0" name=""/>
        <dsp:cNvSpPr/>
      </dsp:nvSpPr>
      <dsp:spPr>
        <a:xfrm>
          <a:off x="2178006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/>
            <a:t>2. Lựa chọn mục kiểm kê trên HT</a:t>
          </a:r>
          <a:endParaRPr lang="vi-VN" sz="1100" kern="1200" dirty="0"/>
        </a:p>
      </dsp:txBody>
      <dsp:txXfrm>
        <a:off x="2863806" y="0"/>
        <a:ext cx="1349164" cy="1371600"/>
      </dsp:txXfrm>
    </dsp:sp>
    <dsp:sp modelId="{AC884E8B-857C-4659-B7B8-D931087678A3}">
      <dsp:nvSpPr>
        <dsp:cNvPr id="0" name=""/>
        <dsp:cNvSpPr/>
      </dsp:nvSpPr>
      <dsp:spPr>
        <a:xfrm>
          <a:off x="4354617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/>
            <a:t>3. Scan toàn bộ các thùng trong khu vực kiểm kê</a:t>
          </a:r>
          <a:endParaRPr lang="vi-VN" sz="1100" kern="1200" dirty="0"/>
        </a:p>
      </dsp:txBody>
      <dsp:txXfrm>
        <a:off x="5040417" y="0"/>
        <a:ext cx="1349164" cy="1371600"/>
      </dsp:txXfrm>
    </dsp:sp>
    <dsp:sp modelId="{50435C74-BA6A-4137-9049-6BA83838FF7D}">
      <dsp:nvSpPr>
        <dsp:cNvPr id="0" name=""/>
        <dsp:cNvSpPr/>
      </dsp:nvSpPr>
      <dsp:spPr>
        <a:xfrm>
          <a:off x="6531229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/>
            <a:t>4. Trên PC, check danh sách các khác biệt giữa hàng trong kho thực tế (hàng được scan) và hàng kho lý thuyết đang được ghi nhận trên PC</a:t>
          </a:r>
          <a:endParaRPr lang="vi-VN" sz="1100" kern="1200" dirty="0"/>
        </a:p>
      </dsp:txBody>
      <dsp:txXfrm>
        <a:off x="7217029" y="0"/>
        <a:ext cx="1349164" cy="1371600"/>
      </dsp:txXfrm>
    </dsp:sp>
    <dsp:sp modelId="{0AC8D698-38F7-40BC-B523-C76C44A8247D}">
      <dsp:nvSpPr>
        <dsp:cNvPr id="0" name=""/>
        <dsp:cNvSpPr/>
      </dsp:nvSpPr>
      <dsp:spPr>
        <a:xfrm>
          <a:off x="8707840" y="0"/>
          <a:ext cx="2720764" cy="13716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5. Trên PC, Manager có thể lựa chọn ghi đè hoặc bỏ qua các thùng hàng được báo là khác biệt, kết thúc quá trình kiểm kê</a:t>
          </a:r>
        </a:p>
      </dsp:txBody>
      <dsp:txXfrm>
        <a:off x="9393640" y="0"/>
        <a:ext cx="1349164" cy="137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34D0C-B76F-417D-A220-18A7838ECD2C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2D91E-56BD-4167-A6AB-C871859DB3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D91E-56BD-4167-A6AB-C871859DB30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53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C661F45C-0023-4052-B510-3C0B857637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06968" y="803585"/>
            <a:ext cx="877304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kumimoji="1" lang="en-US" altLang="ja-JP"/>
              <a:t>Click to enter title</a:t>
            </a:r>
            <a:endParaRPr kumimoji="1" lang="ja-JP" altLang="en-US"/>
          </a:p>
        </p:txBody>
      </p:sp>
      <p:sp>
        <p:nvSpPr>
          <p:cNvPr id="4" name="正方形/長方形 11">
            <a:extLst>
              <a:ext uri="{FF2B5EF4-FFF2-40B4-BE49-F238E27FC236}">
                <a16:creationId xmlns:a16="http://schemas.microsoft.com/office/drawing/2014/main" id="{BABD1630-23D6-4F85-9CD1-1C89FA0BEF96}"/>
              </a:ext>
            </a:extLst>
          </p:cNvPr>
          <p:cNvSpPr/>
          <p:nvPr userDrawn="1"/>
        </p:nvSpPr>
        <p:spPr>
          <a:xfrm>
            <a:off x="399240" y="0"/>
            <a:ext cx="2126400" cy="5423880"/>
          </a:xfrm>
          <a:prstGeom prst="rect">
            <a:avLst/>
          </a:prstGeom>
          <a:blipFill>
            <a:blip r:embed="rId2"/>
            <a:stretch>
              <a:fillRect t="-24138"/>
            </a:stretch>
          </a:blip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763">
              <a:solidFill>
                <a:schemeClr val="bg1"/>
              </a:solidFill>
            </a:endParaRPr>
          </a:p>
        </p:txBody>
      </p:sp>
      <p:pic>
        <p:nvPicPr>
          <p:cNvPr id="5" name="図 6">
            <a:extLst>
              <a:ext uri="{FF2B5EF4-FFF2-40B4-BE49-F238E27FC236}">
                <a16:creationId xmlns:a16="http://schemas.microsoft.com/office/drawing/2014/main" id="{B7BFFC51-32E1-4CD1-A668-3418EA2DF6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5433" y="6509964"/>
            <a:ext cx="1687105" cy="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外用　本文　2カラ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 anchor="ctr"/>
          <a:lstStyle>
            <a:lvl1pPr marL="0" algn="l">
              <a:tabLst/>
              <a:defRPr lang="ja-JP" altLang="en-US" sz="3200" b="1" dirty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AD10D2D-AD51-42AE-8973-FBB4B286505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334435" y="974470"/>
            <a:ext cx="5568951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kumimoji="1" lang="ja-JP" altLang="en-US" sz="2400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594769" indent="-239178">
              <a:buClr>
                <a:schemeClr val="tx1"/>
              </a:buClr>
              <a:buFont typeface="Wingdings" panose="05000000000000000000" pitchFamily="2" charset="2"/>
              <a:buChar char="l"/>
              <a:defRPr sz="2133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38179" indent="-243411">
              <a:buClr>
                <a:schemeClr val="tx1"/>
              </a:buClr>
              <a:defRPr sz="1867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077357" indent="-239178">
              <a:buClr>
                <a:schemeClr val="tx1"/>
              </a:buClr>
              <a:defRPr sz="160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F1E395B9-DD2F-48DF-B429-F1C5A30A6C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6288622" y="974470"/>
            <a:ext cx="5568949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tabLst/>
              <a:defRPr kumimoji="1" lang="ja-JP" altLang="en-US" sz="2400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812780" indent="-457189">
              <a:buClr>
                <a:schemeClr val="tx1"/>
              </a:buClr>
              <a:defRPr kumimoji="1" lang="ja-JP" altLang="en-US" sz="2133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051956" indent="-457189">
              <a:buClr>
                <a:schemeClr val="tx1"/>
              </a:buClr>
              <a:defRPr kumimoji="1" lang="ja-JP" altLang="en-US" sz="1867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219170" indent="-380990">
              <a:defRPr kumimoji="1" lang="ja-JP" altLang="en-US" sz="1600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marL="594769" marR="0" lvl="1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838179" marR="0" lvl="2" indent="-243411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1077357" marR="0" lvl="3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98401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外用　本文　2カラ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 anchor="ctr"/>
          <a:lstStyle>
            <a:lvl1pPr marL="0" algn="l">
              <a:tabLst/>
              <a:defRPr lang="ja-JP" altLang="en-US" sz="3200" b="1" dirty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AD10D2D-AD51-42AE-8973-FBB4B286505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334435" y="1537810"/>
            <a:ext cx="5568951" cy="4606791"/>
          </a:xfrm>
          <a:prstGeom prst="rect">
            <a:avLst/>
          </a:prstGeom>
        </p:spPr>
        <p:txBody>
          <a:bodyPr tIns="46800"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kumimoji="1" lang="ja-JP" altLang="en-US" sz="2400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594769" indent="-239178">
              <a:buClr>
                <a:schemeClr val="tx1"/>
              </a:buClr>
              <a:buFont typeface="Wingdings" panose="05000000000000000000" pitchFamily="2" charset="2"/>
              <a:buChar char="l"/>
              <a:defRPr sz="2133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38179" indent="-243411">
              <a:buClr>
                <a:schemeClr val="tx1"/>
              </a:buClr>
              <a:defRPr sz="1867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077357" indent="-239178">
              <a:buClr>
                <a:schemeClr val="tx1"/>
              </a:buClr>
              <a:defRPr sz="160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F1E395B9-DD2F-48DF-B429-F1C5A30A6C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6288622" y="1537810"/>
            <a:ext cx="5568949" cy="4606791"/>
          </a:xfrm>
          <a:prstGeom prst="rect">
            <a:avLst/>
          </a:prstGeom>
        </p:spPr>
        <p:txBody>
          <a:bodyPr tIns="46800"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tabLst/>
              <a:defRPr kumimoji="1" lang="ja-JP" altLang="en-US" sz="2400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812780" indent="-457189">
              <a:buClr>
                <a:schemeClr val="tx1"/>
              </a:buClr>
              <a:defRPr kumimoji="1" lang="ja-JP" altLang="en-US" sz="2133" b="1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051956" indent="-457189">
              <a:buClr>
                <a:schemeClr val="tx1"/>
              </a:buClr>
              <a:defRPr kumimoji="1" lang="ja-JP" altLang="en-US" sz="1867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219170" indent="-380990">
              <a:defRPr kumimoji="1" lang="ja-JP" altLang="en-US" sz="1600" kern="1200" dirty="0" smtClean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marL="594769" marR="0" lvl="1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838179" marR="0" lvl="2" indent="-243411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1077357" marR="0" lvl="3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02300FF6-2F0A-411A-94DD-F6E352F19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4435" y="974467"/>
            <a:ext cx="5568000" cy="492443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578175B2-19A8-419C-84BA-F2107D6CA1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8621" y="974467"/>
            <a:ext cx="5568000" cy="492443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</p:txBody>
      </p:sp>
    </p:spTree>
    <p:extLst>
      <p:ext uri="{BB962C8B-B14F-4D97-AF65-F5344CB8AC3E}">
        <p14:creationId xmlns:p14="http://schemas.microsoft.com/office/powerpoint/2010/main" val="290869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裏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005" y="2207665"/>
            <a:ext cx="8577987" cy="24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6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社内用　表紙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74EDCBBC-24B4-48C0-AC6C-4784D09DC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06968" y="803581"/>
            <a:ext cx="877304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クリックしてタイトルを入力</a:t>
            </a:r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80BDF5A3-4F9C-4B3E-A49A-F4229EEFCA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06969" y="2279955"/>
            <a:ext cx="8772343" cy="363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部署名記入欄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3E29819-735F-4E2C-959A-4D27F980689D}"/>
              </a:ext>
            </a:extLst>
          </p:cNvPr>
          <p:cNvCxnSpPr>
            <a:cxnSpLocks/>
          </p:cNvCxnSpPr>
          <p:nvPr userDrawn="1"/>
        </p:nvCxnSpPr>
        <p:spPr>
          <a:xfrm>
            <a:off x="9725027" y="5423879"/>
            <a:ext cx="246697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B6E14A-FB3C-4194-BC01-3908BDF6A609}"/>
              </a:ext>
            </a:extLst>
          </p:cNvPr>
          <p:cNvSpPr/>
          <p:nvPr userDrawn="1"/>
        </p:nvSpPr>
        <p:spPr>
          <a:xfrm>
            <a:off x="399240" y="0"/>
            <a:ext cx="2126400" cy="5423880"/>
          </a:xfrm>
          <a:prstGeom prst="rect">
            <a:avLst/>
          </a:prstGeom>
          <a:blipFill>
            <a:blip r:embed="rId2"/>
            <a:stretch>
              <a:fillRect t="-24138"/>
            </a:stretch>
          </a:blip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pic>
        <p:nvPicPr>
          <p:cNvPr id="13" name="図 12" descr="クリップアート が含まれている画像&#10;&#10;自動的に生成された説明">
            <a:extLst>
              <a:ext uri="{FF2B5EF4-FFF2-40B4-BE49-F238E27FC236}">
                <a16:creationId xmlns:a16="http://schemas.microsoft.com/office/drawing/2014/main" id="{9D3D4796-AB97-4E40-A36C-26BFD49AF1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680" y="5610094"/>
            <a:ext cx="1656000" cy="75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05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中表紙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74EDCBBC-24B4-48C0-AC6C-4784D09DC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06968" y="803581"/>
            <a:ext cx="877304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クリックしてタイトルを入力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B6E14A-FB3C-4194-BC01-3908BDF6A609}"/>
              </a:ext>
            </a:extLst>
          </p:cNvPr>
          <p:cNvSpPr/>
          <p:nvPr userDrawn="1"/>
        </p:nvSpPr>
        <p:spPr>
          <a:xfrm>
            <a:off x="399240" y="0"/>
            <a:ext cx="2126400" cy="5423880"/>
          </a:xfrm>
          <a:prstGeom prst="rect">
            <a:avLst/>
          </a:prstGeom>
          <a:blipFill>
            <a:blip r:embed="rId2"/>
            <a:stretch>
              <a:fillRect t="-24138"/>
            </a:stretch>
          </a:blip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445A3B-9AC3-4469-ACE4-6788F26D49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5429" y="6509964"/>
            <a:ext cx="1687105" cy="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7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内用　本文　1カラ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/>
          <a:lstStyle>
            <a:lvl1pPr marL="0" algn="l">
              <a:tabLst/>
              <a:defRPr lang="ja-JP" altLang="en-US" sz="3200" b="1" dirty="0">
                <a:latin typeface="+mj-ea"/>
                <a:ea typeface="+mj-ea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1218055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内用　本文　1カラム01 フッター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/>
          <a:lstStyle>
            <a:lvl1pPr marL="0" algn="l">
              <a:tabLst/>
              <a:defRPr lang="ja-JP" altLang="en-US" sz="3200" b="1" dirty="0">
                <a:latin typeface="+mj-ea"/>
                <a:ea typeface="+mj-ea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sp>
        <p:nvSpPr>
          <p:cNvPr id="3" name="正方形/長方形 2"/>
          <p:cNvSpPr/>
          <p:nvPr userDrawn="1"/>
        </p:nvSpPr>
        <p:spPr bwMode="white">
          <a:xfrm>
            <a:off x="178085" y="6178194"/>
            <a:ext cx="11753323" cy="26027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 userDrawn="1"/>
        </p:nvSpPr>
        <p:spPr bwMode="white">
          <a:xfrm>
            <a:off x="10096072" y="6438473"/>
            <a:ext cx="1835336" cy="342472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138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内用　本文　1カラ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1C1C364-347D-4E49-9CC8-9988800F5015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34435" y="974468"/>
            <a:ext cx="11523132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sz="2667" b="1">
                <a:solidFill>
                  <a:schemeClr val="tx1"/>
                </a:solidFill>
              </a:defRPr>
            </a:lvl1pPr>
            <a:lvl2pPr marL="719649" indent="-364058">
              <a:buClr>
                <a:schemeClr val="tx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</a:defRPr>
            </a:lvl2pPr>
            <a:lvl3pPr marL="958827" indent="-239178">
              <a:buClr>
                <a:schemeClr val="tx1"/>
              </a:buClr>
              <a:defRPr sz="2133">
                <a:solidFill>
                  <a:schemeClr val="tx1"/>
                </a:solidFill>
              </a:defRPr>
            </a:lvl3pPr>
            <a:lvl4pPr marL="1195887" indent="-237061"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 marL="1432948" indent="-237061">
              <a:defRPr sz="1867"/>
            </a:lvl5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077C08-ACF5-43D3-81E0-E3DA504F3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697" y="261727"/>
            <a:ext cx="10886400" cy="456000"/>
          </a:xfrm>
          <a:prstGeom prst="rect">
            <a:avLst/>
          </a:prstGeom>
        </p:spPr>
        <p:txBody>
          <a:bodyPr/>
          <a:lstStyle>
            <a:lvl1pPr algn="l">
              <a:defRPr lang="ja-JP" altLang="en-US" sz="3200"/>
            </a:lvl1pPr>
          </a:lstStyle>
          <a:p>
            <a:pPr marL="0" lvl="0" algn="l">
              <a:tabLst/>
            </a:pPr>
            <a:r>
              <a:rPr kumimoji="1" lang="ja-JP" altLang="en-US"/>
              <a:t>クリックしてタイトルを入力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3615309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内用　本文　2カラ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/>
          <a:lstStyle>
            <a:lvl1pPr marL="0" algn="l">
              <a:tabLst/>
              <a:defRPr lang="ja-JP" altLang="en-US" sz="3200" b="1" dirty="0">
                <a:latin typeface="+mj-ea"/>
                <a:ea typeface="+mj-ea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AD10D2D-AD51-42AE-8973-FBB4B286505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334435" y="974470"/>
            <a:ext cx="5568951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kumimoji="1" lang="ja-JP" alt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769" indent="-239178">
              <a:buClr>
                <a:schemeClr val="tx1"/>
              </a:buClr>
              <a:buFont typeface="Wingdings" panose="05000000000000000000" pitchFamily="2" charset="2"/>
              <a:buChar char="l"/>
              <a:defRPr sz="2133" b="1">
                <a:solidFill>
                  <a:schemeClr val="tx1"/>
                </a:solidFill>
              </a:defRPr>
            </a:lvl2pPr>
            <a:lvl3pPr marL="838179" indent="-243411"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 marL="1077357" indent="-239178"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F1E395B9-DD2F-48DF-B429-F1C5A30A6C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6288622" y="974470"/>
            <a:ext cx="5568949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tabLst/>
              <a:defRPr kumimoji="1" lang="ja-JP" alt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80" indent="-457189">
              <a:buClr>
                <a:schemeClr val="tx1"/>
              </a:buClr>
              <a:defRPr kumimoji="1" lang="ja-JP" altLang="en-US" sz="21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956" indent="-457189">
              <a:buClr>
                <a:schemeClr val="tx1"/>
              </a:buClr>
              <a:defRPr kumimoji="1" lang="ja-JP" alt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170" indent="-380990">
              <a:defRPr kumimoji="1" lang="ja-JP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marL="594769" marR="0" lvl="1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838179" marR="0" lvl="2" indent="-243411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1077357" marR="0" lvl="3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53140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内用　本文　2カラ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/>
          <a:lstStyle>
            <a:lvl1pPr marL="0" algn="l">
              <a:tabLst/>
              <a:defRPr lang="ja-JP" altLang="en-US" sz="3200" b="1" dirty="0">
                <a:latin typeface="+mj-ea"/>
                <a:ea typeface="+mj-ea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AD10D2D-AD51-42AE-8973-FBB4B286505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334435" y="1537810"/>
            <a:ext cx="5568951" cy="4606791"/>
          </a:xfrm>
          <a:prstGeom prst="rect">
            <a:avLst/>
          </a:prstGeom>
        </p:spPr>
        <p:txBody>
          <a:bodyPr tIns="46800"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kumimoji="1" lang="ja-JP" alt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769" indent="-239178">
              <a:buClr>
                <a:schemeClr val="tx1"/>
              </a:buClr>
              <a:buFont typeface="Wingdings" panose="05000000000000000000" pitchFamily="2" charset="2"/>
              <a:buChar char="l"/>
              <a:defRPr sz="2133" b="1">
                <a:solidFill>
                  <a:schemeClr val="tx1"/>
                </a:solidFill>
              </a:defRPr>
            </a:lvl2pPr>
            <a:lvl3pPr marL="838179" indent="-243411"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 marL="1077357" indent="-239178"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F1E395B9-DD2F-48DF-B429-F1C5A30A6C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 bwMode="gray">
          <a:xfrm>
            <a:off x="6288622" y="1537810"/>
            <a:ext cx="5568949" cy="4606791"/>
          </a:xfrm>
          <a:prstGeom prst="rect">
            <a:avLst/>
          </a:prstGeom>
        </p:spPr>
        <p:txBody>
          <a:bodyPr tIns="46800"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tabLst/>
              <a:defRPr kumimoji="1" lang="ja-JP" alt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80" indent="-457189">
              <a:buClr>
                <a:schemeClr val="tx1"/>
              </a:buClr>
              <a:defRPr kumimoji="1" lang="ja-JP" altLang="en-US" sz="21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956" indent="-457189">
              <a:buClr>
                <a:schemeClr val="tx1"/>
              </a:buClr>
              <a:defRPr kumimoji="1" lang="ja-JP" altLang="en-US" sz="18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170" indent="-380990">
              <a:defRPr kumimoji="1" lang="ja-JP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marL="594769" marR="0" lvl="1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838179" marR="0" lvl="2" indent="-243411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1077357" marR="0" lvl="3" indent="-239178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02300FF6-2F0A-411A-94DD-F6E352F19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4435" y="974467"/>
            <a:ext cx="5568000" cy="492443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578175B2-19A8-419C-84BA-F2107D6CA1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8621" y="974467"/>
            <a:ext cx="5568000" cy="492443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b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ja-JP" altLang="en-US"/>
              <a:t>クリックしてテキストを入力</a:t>
            </a:r>
          </a:p>
        </p:txBody>
      </p:sp>
    </p:spTree>
    <p:extLst>
      <p:ext uri="{BB962C8B-B14F-4D97-AF65-F5344CB8AC3E}">
        <p14:creationId xmlns:p14="http://schemas.microsoft.com/office/powerpoint/2010/main" val="52981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A63F13A3-B653-4656-AEF4-CCE875A72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699" y="261727"/>
            <a:ext cx="10885711" cy="456000"/>
          </a:xfrm>
          <a:prstGeom prst="rect">
            <a:avLst/>
          </a:prstGeom>
        </p:spPr>
        <p:txBody>
          <a:bodyPr/>
          <a:lstStyle>
            <a:lvl1pPr marL="0" algn="l">
              <a:tabLst/>
              <a:defRPr lang="ja-JP" altLang="en-US" sz="3200" b="1" dirty="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pPr marL="0" lvl="0" algn="l"/>
            <a:r>
              <a:rPr kumimoji="1" lang="en-US" altLang="ja-JP"/>
              <a:t>Click to enter title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279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裏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EF3B247-2CF5-4A4D-806A-A9628E4C4D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63545" y="2330957"/>
            <a:ext cx="4464000" cy="20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4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  <a:latin typeface="Calibri"/>
              <a:ea typeface="ＭＳ Ｐゴシック" panose="020B0600070205080204" pitchFamily="50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69EF-26A1-4B24-BDCE-7B90F0276B47}" type="slidenum">
              <a:rPr lang="ja-JP" altLang="en-US" smtClean="0">
                <a:solidFill>
                  <a:prstClr val="black">
                    <a:lumMod val="85000"/>
                    <a:lumOff val="15000"/>
                  </a:prstClr>
                </a:solidFill>
                <a:ea typeface="ＭＳ Ｐゴシック" panose="020B0600070205080204" pitchFamily="50" charset="-128"/>
              </a:rPr>
              <a:pPr/>
              <a:t>‹#›</a:t>
            </a:fld>
            <a:endParaRPr lang="ja-JP" altLang="en-US">
              <a:solidFill>
                <a:prstClr val="black">
                  <a:lumMod val="85000"/>
                  <a:lumOff val="15000"/>
                </a:prstClr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604790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社外用　本文　1カラ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13431" y="227861"/>
            <a:ext cx="10885711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lang="ja-JP" altLang="en-US" sz="3200" dirty="0"/>
            </a:lvl1pPr>
          </a:lstStyle>
          <a:p>
            <a:pPr marL="0" lvl="0" algn="l">
              <a:tabLst/>
            </a:pPr>
            <a:r>
              <a:rPr kumimoji="1" lang="ja-JP" altLang="en-US"/>
              <a:t>クリックしてタイトルを入力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17702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441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社外用　本文　1カラム01 フッター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 anchor="ctr"/>
          <a:lstStyle>
            <a:lvl1pPr marL="0" algn="l">
              <a:tabLst/>
              <a:defRPr lang="ja-JP" altLang="en-US" sz="3200" b="1" dirty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DC2CE95-6BDF-49CA-947E-9E3FBD9BE765}"/>
              </a:ext>
            </a:extLst>
          </p:cNvPr>
          <p:cNvGrpSpPr/>
          <p:nvPr userDrawn="1"/>
        </p:nvGrpSpPr>
        <p:grpSpPr>
          <a:xfrm>
            <a:off x="261978" y="6327750"/>
            <a:ext cx="11669431" cy="417727"/>
            <a:chOff x="196483" y="4745812"/>
            <a:chExt cx="8752073" cy="31329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05B3DCA-8187-48E2-A24F-E0680496D811}"/>
                </a:ext>
              </a:extLst>
            </p:cNvPr>
            <p:cNvSpPr/>
            <p:nvPr userDrawn="1"/>
          </p:nvSpPr>
          <p:spPr>
            <a:xfrm>
              <a:off x="196483" y="4745812"/>
              <a:ext cx="8752073" cy="7559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0852F58-A8A6-48F8-A2B3-A5D0782864AE}"/>
                </a:ext>
              </a:extLst>
            </p:cNvPr>
            <p:cNvSpPr/>
            <p:nvPr userDrawn="1"/>
          </p:nvSpPr>
          <p:spPr>
            <a:xfrm>
              <a:off x="7679530" y="4882707"/>
              <a:ext cx="1269026" cy="1764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159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公開用テキスト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739297" y="6643794"/>
            <a:ext cx="490809" cy="19132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rgbClr val="0E0D6A"/>
                </a:solidFill>
                <a:latin typeface="+mj-ea"/>
                <a:ea typeface="+mj-ea"/>
              </a:defRPr>
            </a:lvl1pPr>
          </a:lstStyle>
          <a:p>
            <a:fld id="{B8CAC849-56AE-C444-B74C-9B48FDB6E5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15B587F4-1B80-4CBE-9F05-1A7F6EF7D7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000" y="1386063"/>
            <a:ext cx="10800000" cy="3506794"/>
          </a:xfrm>
          <a:prstGeom prst="rect">
            <a:avLst/>
          </a:prstGeom>
        </p:spPr>
        <p:txBody>
          <a:bodyPr>
            <a:spAutoFit/>
          </a:bodyPr>
          <a:lstStyle>
            <a:lvl1pPr marL="251927" indent="-359895">
              <a:buFont typeface="Wingdings" panose="05000000000000000000" pitchFamily="2" charset="2"/>
              <a:buChar char="n"/>
              <a:defRPr b="1"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827758" indent="-431875">
              <a:buFont typeface="Meiryo UI" panose="020B0604030504040204" pitchFamily="50" charset="-128"/>
              <a:buChar char="▶"/>
              <a:defRPr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223643" indent="-359895">
              <a:buFont typeface="Wingdings" panose="05000000000000000000" pitchFamily="2" charset="2"/>
              <a:buChar char="u"/>
              <a:defRPr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91507" indent="-359895">
              <a:buSzPct val="100000"/>
              <a:buFont typeface="Meiryo UI" panose="020B0604030504040204" pitchFamily="50" charset="-128"/>
              <a:buChar char="-"/>
              <a:defRPr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231350" indent="-395885">
              <a:defRPr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71000" indent="-285666">
              <a:buFont typeface="Arial" panose="020B0604020202020204" pitchFamily="34" charset="0"/>
              <a:buChar char="•"/>
              <a:defRPr>
                <a:solidFill>
                  <a:srgbClr val="0E0D6A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3028067" indent="-285666">
              <a:buFont typeface="Arial" panose="020B0604020202020204" pitchFamily="34" charset="0"/>
              <a:buChar char="•"/>
              <a:defRPr/>
            </a:lvl7pPr>
            <a:lvl8pPr marL="3485133" indent="-285666">
              <a:buFont typeface="Arial" panose="020B0604020202020204" pitchFamily="34" charset="0"/>
              <a:buChar char="•"/>
              <a:defRPr/>
            </a:lvl8pPr>
            <a:lvl9pPr marL="3656533" indent="0"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en-US" altLang="ja-JP"/>
          </a:p>
          <a:p>
            <a:pPr lvl="5"/>
            <a:endParaRPr kumimoji="1" lang="en-US" altLang="ja-JP"/>
          </a:p>
        </p:txBody>
      </p:sp>
      <p:sp>
        <p:nvSpPr>
          <p:cNvPr id="11" name="タイトル 6">
            <a:extLst>
              <a:ext uri="{FF2B5EF4-FFF2-40B4-BE49-F238E27FC236}">
                <a16:creationId xmlns:a16="http://schemas.microsoft.com/office/drawing/2014/main" id="{9EFEA370-8AF2-4F3C-8338-BFBCEC8D7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34921"/>
            <a:ext cx="12192000" cy="615449"/>
          </a:xfrm>
          <a:prstGeom prst="rect">
            <a:avLst/>
          </a:prstGeom>
        </p:spPr>
        <p:txBody>
          <a:bodyPr wrap="square" lIns="121944" tIns="60972" rIns="121944" bIns="60972" anchor="ctr" anchorCtr="0">
            <a:spAutoFit/>
          </a:bodyPr>
          <a:lstStyle>
            <a:lvl1pPr algn="ctr">
              <a:defRPr sz="3199" b="1" i="0" spc="100" baseline="0">
                <a:solidFill>
                  <a:srgbClr val="0E0D6A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</p:spTree>
    <p:extLst>
      <p:ext uri="{BB962C8B-B14F-4D97-AF65-F5344CB8AC3E}">
        <p14:creationId xmlns:p14="http://schemas.microsoft.com/office/powerpoint/2010/main" val="3114995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公開用白背景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3"/>
          <p:cNvSpPr>
            <a:spLocks noGrp="1"/>
          </p:cNvSpPr>
          <p:nvPr>
            <p:ph type="sldNum" sz="quarter" idx="4"/>
          </p:nvPr>
        </p:nvSpPr>
        <p:spPr>
          <a:xfrm>
            <a:off x="11575775" y="6645331"/>
            <a:ext cx="654327" cy="191367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B8CAC849-56AE-C444-B74C-9B48FDB6E5A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05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グループ化 4">
            <a:extLst>
              <a:ext uri="{FF2B5EF4-FFF2-40B4-BE49-F238E27FC236}">
                <a16:creationId xmlns:a16="http://schemas.microsoft.com/office/drawing/2014/main" id="{3D4A400B-4448-44DD-A5E2-4C8B91247DDC}"/>
              </a:ext>
            </a:extLst>
          </p:cNvPr>
          <p:cNvGrpSpPr/>
          <p:nvPr userDrawn="1"/>
        </p:nvGrpSpPr>
        <p:grpSpPr>
          <a:xfrm>
            <a:off x="5029489" y="-430982"/>
            <a:ext cx="9019161" cy="8319215"/>
            <a:chOff x="1919868" y="-296294"/>
            <a:chExt cx="6764371" cy="6239411"/>
          </a:xfrm>
        </p:grpSpPr>
        <p:cxnSp>
          <p:nvCxnSpPr>
            <p:cNvPr id="71" name="直線コネクタ 5">
              <a:extLst>
                <a:ext uri="{FF2B5EF4-FFF2-40B4-BE49-F238E27FC236}">
                  <a16:creationId xmlns:a16="http://schemas.microsoft.com/office/drawing/2014/main" id="{ECC11680-08A3-4E2B-8177-02A16A1C86B0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597250" y="-17846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6">
              <a:extLst>
                <a:ext uri="{FF2B5EF4-FFF2-40B4-BE49-F238E27FC236}">
                  <a16:creationId xmlns:a16="http://schemas.microsoft.com/office/drawing/2014/main" id="{C5074BF6-3E78-4AAE-ACCE-A59C53EFBF61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497701" y="-13941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">
              <a:extLst>
                <a:ext uri="{FF2B5EF4-FFF2-40B4-BE49-F238E27FC236}">
                  <a16:creationId xmlns:a16="http://schemas.microsoft.com/office/drawing/2014/main" id="{6717C70A-C7FE-4AC2-BDFF-40FF80344A45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398153" y="-10037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0">
              <a:extLst>
                <a:ext uri="{FF2B5EF4-FFF2-40B4-BE49-F238E27FC236}">
                  <a16:creationId xmlns:a16="http://schemas.microsoft.com/office/drawing/2014/main" id="{D97DE5D2-4101-4638-B766-1D0564F98CF9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298605" y="-6133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1">
              <a:extLst>
                <a:ext uri="{FF2B5EF4-FFF2-40B4-BE49-F238E27FC236}">
                  <a16:creationId xmlns:a16="http://schemas.microsoft.com/office/drawing/2014/main" id="{422E4717-61B8-48CA-99F2-7EFCFFE04653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199056" y="-2229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2">
              <a:extLst>
                <a:ext uri="{FF2B5EF4-FFF2-40B4-BE49-F238E27FC236}">
                  <a16:creationId xmlns:a16="http://schemas.microsoft.com/office/drawing/2014/main" id="{1C21A314-4E6D-431A-AD7A-FA6E11A97049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099508" y="1675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3">
              <a:extLst>
                <a:ext uri="{FF2B5EF4-FFF2-40B4-BE49-F238E27FC236}">
                  <a16:creationId xmlns:a16="http://schemas.microsoft.com/office/drawing/2014/main" id="{67197B0F-05E6-4325-8BF9-9DD2C1E73FF6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999960" y="5579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">
              <a:extLst>
                <a:ext uri="{FF2B5EF4-FFF2-40B4-BE49-F238E27FC236}">
                  <a16:creationId xmlns:a16="http://schemas.microsoft.com/office/drawing/2014/main" id="{39B17A42-DF34-45AB-87AB-F96E3FDDC6E8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900412" y="9483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5">
              <a:extLst>
                <a:ext uri="{FF2B5EF4-FFF2-40B4-BE49-F238E27FC236}">
                  <a16:creationId xmlns:a16="http://schemas.microsoft.com/office/drawing/2014/main" id="{6CD94ABE-4758-4816-90BE-917DA75D2A43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800863" y="13388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6">
              <a:extLst>
                <a:ext uri="{FF2B5EF4-FFF2-40B4-BE49-F238E27FC236}">
                  <a16:creationId xmlns:a16="http://schemas.microsoft.com/office/drawing/2014/main" id="{3A6B75C7-563B-4D76-BDFD-271359709E3F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701315" y="17292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コネクタ 17">
              <a:extLst>
                <a:ext uri="{FF2B5EF4-FFF2-40B4-BE49-F238E27FC236}">
                  <a16:creationId xmlns:a16="http://schemas.microsoft.com/office/drawing/2014/main" id="{3CFD85F5-9CCA-4CBD-8A4B-47245AE0B7AB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601767" y="21196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コネクタ 18">
              <a:extLst>
                <a:ext uri="{FF2B5EF4-FFF2-40B4-BE49-F238E27FC236}">
                  <a16:creationId xmlns:a16="http://schemas.microsoft.com/office/drawing/2014/main" id="{5198B845-E834-4BA3-B312-FDD51EB19254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502218" y="25101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9">
              <a:extLst>
                <a:ext uri="{FF2B5EF4-FFF2-40B4-BE49-F238E27FC236}">
                  <a16:creationId xmlns:a16="http://schemas.microsoft.com/office/drawing/2014/main" id="{C2DF2D26-FF7A-43C5-9626-BDB88F635452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402670" y="29005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コネクタ 20">
              <a:extLst>
                <a:ext uri="{FF2B5EF4-FFF2-40B4-BE49-F238E27FC236}">
                  <a16:creationId xmlns:a16="http://schemas.microsoft.com/office/drawing/2014/main" id="{E5D157F3-1342-4A39-8CEC-2A35A30195FF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303122" y="32909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コネクタ 21">
              <a:extLst>
                <a:ext uri="{FF2B5EF4-FFF2-40B4-BE49-F238E27FC236}">
                  <a16:creationId xmlns:a16="http://schemas.microsoft.com/office/drawing/2014/main" id="{CC866E7F-62BB-4A7C-9F71-FECA8B812EA5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203574" y="36813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22">
              <a:extLst>
                <a:ext uri="{FF2B5EF4-FFF2-40B4-BE49-F238E27FC236}">
                  <a16:creationId xmlns:a16="http://schemas.microsoft.com/office/drawing/2014/main" id="{8DE5B197-D919-4BAB-BC16-19153B115A50}"/>
                </a:ext>
              </a:extLst>
            </p:cNvPr>
            <p:cNvCxnSpPr/>
            <p:nvPr userDrawn="1"/>
          </p:nvCxnSpPr>
          <p:spPr>
            <a:xfrm rot="20315096" flipH="1">
              <a:off x="6104025" y="40718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コネクタ 23">
              <a:extLst>
                <a:ext uri="{FF2B5EF4-FFF2-40B4-BE49-F238E27FC236}">
                  <a16:creationId xmlns:a16="http://schemas.microsoft.com/office/drawing/2014/main" id="{7F9922AC-057E-4625-8230-F266F551AB5E}"/>
                </a:ext>
              </a:extLst>
            </p:cNvPr>
            <p:cNvCxnSpPr/>
            <p:nvPr userDrawn="1"/>
          </p:nvCxnSpPr>
          <p:spPr>
            <a:xfrm rot="20315096" flipH="1">
              <a:off x="6004477" y="44622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コネクタ 24">
              <a:extLst>
                <a:ext uri="{FF2B5EF4-FFF2-40B4-BE49-F238E27FC236}">
                  <a16:creationId xmlns:a16="http://schemas.microsoft.com/office/drawing/2014/main" id="{21ACB7B0-69AE-4C30-BF67-03B821CC956F}"/>
                </a:ext>
              </a:extLst>
            </p:cNvPr>
            <p:cNvCxnSpPr/>
            <p:nvPr userDrawn="1"/>
          </p:nvCxnSpPr>
          <p:spPr>
            <a:xfrm rot="20315096" flipH="1">
              <a:off x="5904929" y="48526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コネクタ 25">
              <a:extLst>
                <a:ext uri="{FF2B5EF4-FFF2-40B4-BE49-F238E27FC236}">
                  <a16:creationId xmlns:a16="http://schemas.microsoft.com/office/drawing/2014/main" id="{53231D1E-03E4-4C39-A92C-F832CFBA6468}"/>
                </a:ext>
              </a:extLst>
            </p:cNvPr>
            <p:cNvCxnSpPr/>
            <p:nvPr userDrawn="1"/>
          </p:nvCxnSpPr>
          <p:spPr>
            <a:xfrm rot="20315096" flipH="1">
              <a:off x="5805380" y="52430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26">
              <a:extLst>
                <a:ext uri="{FF2B5EF4-FFF2-40B4-BE49-F238E27FC236}">
                  <a16:creationId xmlns:a16="http://schemas.microsoft.com/office/drawing/2014/main" id="{F6B948A7-296C-4D5F-9881-E642145C6746}"/>
                </a:ext>
              </a:extLst>
            </p:cNvPr>
            <p:cNvCxnSpPr/>
            <p:nvPr userDrawn="1"/>
          </p:nvCxnSpPr>
          <p:spPr>
            <a:xfrm rot="20315096" flipH="1">
              <a:off x="5705832" y="56335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27">
              <a:extLst>
                <a:ext uri="{FF2B5EF4-FFF2-40B4-BE49-F238E27FC236}">
                  <a16:creationId xmlns:a16="http://schemas.microsoft.com/office/drawing/2014/main" id="{A8B59FE7-3C82-43F8-99D0-1D27155566AD}"/>
                </a:ext>
              </a:extLst>
            </p:cNvPr>
            <p:cNvCxnSpPr/>
            <p:nvPr userDrawn="1"/>
          </p:nvCxnSpPr>
          <p:spPr>
            <a:xfrm rot="20315096" flipH="1">
              <a:off x="5606284" y="6023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コネクタ 28">
              <a:extLst>
                <a:ext uri="{FF2B5EF4-FFF2-40B4-BE49-F238E27FC236}">
                  <a16:creationId xmlns:a16="http://schemas.microsoft.com/office/drawing/2014/main" id="{3B7773EE-D3AE-457F-9B34-EA72A5C8C91B}"/>
                </a:ext>
              </a:extLst>
            </p:cNvPr>
            <p:cNvCxnSpPr/>
            <p:nvPr userDrawn="1"/>
          </p:nvCxnSpPr>
          <p:spPr>
            <a:xfrm rot="20315096" flipH="1">
              <a:off x="5506736" y="64143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29">
              <a:extLst>
                <a:ext uri="{FF2B5EF4-FFF2-40B4-BE49-F238E27FC236}">
                  <a16:creationId xmlns:a16="http://schemas.microsoft.com/office/drawing/2014/main" id="{E9D5A348-B17F-4F33-86F6-2CB7D8535A6D}"/>
                </a:ext>
              </a:extLst>
            </p:cNvPr>
            <p:cNvCxnSpPr/>
            <p:nvPr userDrawn="1"/>
          </p:nvCxnSpPr>
          <p:spPr>
            <a:xfrm rot="20315096" flipH="1">
              <a:off x="5407187" y="68048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30">
              <a:extLst>
                <a:ext uri="{FF2B5EF4-FFF2-40B4-BE49-F238E27FC236}">
                  <a16:creationId xmlns:a16="http://schemas.microsoft.com/office/drawing/2014/main" id="{CEEA82C6-6A22-44B5-87FA-5EA4AD939B9A}"/>
                </a:ext>
              </a:extLst>
            </p:cNvPr>
            <p:cNvCxnSpPr/>
            <p:nvPr userDrawn="1"/>
          </p:nvCxnSpPr>
          <p:spPr>
            <a:xfrm rot="20315096" flipH="1">
              <a:off x="5307639" y="71952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31">
              <a:extLst>
                <a:ext uri="{FF2B5EF4-FFF2-40B4-BE49-F238E27FC236}">
                  <a16:creationId xmlns:a16="http://schemas.microsoft.com/office/drawing/2014/main" id="{CBC3A74E-0F54-4C92-8B87-AF595110DCEA}"/>
                </a:ext>
              </a:extLst>
            </p:cNvPr>
            <p:cNvCxnSpPr/>
            <p:nvPr userDrawn="1"/>
          </p:nvCxnSpPr>
          <p:spPr>
            <a:xfrm rot="20315096" flipH="1">
              <a:off x="5208091" y="75856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32">
              <a:extLst>
                <a:ext uri="{FF2B5EF4-FFF2-40B4-BE49-F238E27FC236}">
                  <a16:creationId xmlns:a16="http://schemas.microsoft.com/office/drawing/2014/main" id="{8E2A237E-8094-4400-8866-B85E51D0C22C}"/>
                </a:ext>
              </a:extLst>
            </p:cNvPr>
            <p:cNvCxnSpPr/>
            <p:nvPr userDrawn="1"/>
          </p:nvCxnSpPr>
          <p:spPr>
            <a:xfrm rot="20315096" flipH="1">
              <a:off x="5108542" y="79760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コネクタ 33">
              <a:extLst>
                <a:ext uri="{FF2B5EF4-FFF2-40B4-BE49-F238E27FC236}">
                  <a16:creationId xmlns:a16="http://schemas.microsoft.com/office/drawing/2014/main" id="{D23BBB60-A15D-4618-865E-06BAE6D4A667}"/>
                </a:ext>
              </a:extLst>
            </p:cNvPr>
            <p:cNvCxnSpPr/>
            <p:nvPr userDrawn="1"/>
          </p:nvCxnSpPr>
          <p:spPr>
            <a:xfrm rot="20315096" flipH="1">
              <a:off x="5008994" y="83665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34">
              <a:extLst>
                <a:ext uri="{FF2B5EF4-FFF2-40B4-BE49-F238E27FC236}">
                  <a16:creationId xmlns:a16="http://schemas.microsoft.com/office/drawing/2014/main" id="{7578424A-E784-4523-9028-F370B8F50A60}"/>
                </a:ext>
              </a:extLst>
            </p:cNvPr>
            <p:cNvCxnSpPr/>
            <p:nvPr userDrawn="1"/>
          </p:nvCxnSpPr>
          <p:spPr>
            <a:xfrm rot="20315096" flipH="1">
              <a:off x="4909446" y="8756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コネクタ 35">
              <a:extLst>
                <a:ext uri="{FF2B5EF4-FFF2-40B4-BE49-F238E27FC236}">
                  <a16:creationId xmlns:a16="http://schemas.microsoft.com/office/drawing/2014/main" id="{B8E7DF38-9607-4C3D-938B-541B0B008E4B}"/>
                </a:ext>
              </a:extLst>
            </p:cNvPr>
            <p:cNvCxnSpPr/>
            <p:nvPr userDrawn="1"/>
          </p:nvCxnSpPr>
          <p:spPr>
            <a:xfrm rot="20315096" flipH="1">
              <a:off x="4809898" y="91473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36">
              <a:extLst>
                <a:ext uri="{FF2B5EF4-FFF2-40B4-BE49-F238E27FC236}">
                  <a16:creationId xmlns:a16="http://schemas.microsoft.com/office/drawing/2014/main" id="{F9DA38D7-B578-496A-B368-D6F4AEED123A}"/>
                </a:ext>
              </a:extLst>
            </p:cNvPr>
            <p:cNvCxnSpPr/>
            <p:nvPr userDrawn="1"/>
          </p:nvCxnSpPr>
          <p:spPr>
            <a:xfrm rot="20315096" flipH="1">
              <a:off x="4710349" y="95377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37">
              <a:extLst>
                <a:ext uri="{FF2B5EF4-FFF2-40B4-BE49-F238E27FC236}">
                  <a16:creationId xmlns:a16="http://schemas.microsoft.com/office/drawing/2014/main" id="{4CF6B668-2088-4750-B804-64C4C6C7863A}"/>
                </a:ext>
              </a:extLst>
            </p:cNvPr>
            <p:cNvCxnSpPr/>
            <p:nvPr userDrawn="1"/>
          </p:nvCxnSpPr>
          <p:spPr>
            <a:xfrm rot="20315096" flipH="1">
              <a:off x="4610801" y="99282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38">
              <a:extLst>
                <a:ext uri="{FF2B5EF4-FFF2-40B4-BE49-F238E27FC236}">
                  <a16:creationId xmlns:a16="http://schemas.microsoft.com/office/drawing/2014/main" id="{F3ECC984-E50F-450A-9873-0D06E87487B1}"/>
                </a:ext>
              </a:extLst>
            </p:cNvPr>
            <p:cNvCxnSpPr/>
            <p:nvPr userDrawn="1"/>
          </p:nvCxnSpPr>
          <p:spPr>
            <a:xfrm rot="20315096" flipH="1">
              <a:off x="4511253" y="103186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コネクタ 39">
              <a:extLst>
                <a:ext uri="{FF2B5EF4-FFF2-40B4-BE49-F238E27FC236}">
                  <a16:creationId xmlns:a16="http://schemas.microsoft.com/office/drawing/2014/main" id="{3259375D-0A95-4233-9183-47086FE5FF97}"/>
                </a:ext>
              </a:extLst>
            </p:cNvPr>
            <p:cNvCxnSpPr/>
            <p:nvPr userDrawn="1"/>
          </p:nvCxnSpPr>
          <p:spPr>
            <a:xfrm rot="20315096" flipH="1">
              <a:off x="4411704" y="107090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コネクタ 40">
              <a:extLst>
                <a:ext uri="{FF2B5EF4-FFF2-40B4-BE49-F238E27FC236}">
                  <a16:creationId xmlns:a16="http://schemas.microsoft.com/office/drawing/2014/main" id="{006E8C90-4A12-4C90-A1F9-E50F1D71D14B}"/>
                </a:ext>
              </a:extLst>
            </p:cNvPr>
            <p:cNvCxnSpPr/>
            <p:nvPr userDrawn="1"/>
          </p:nvCxnSpPr>
          <p:spPr>
            <a:xfrm rot="20315096" flipH="1">
              <a:off x="4312156" y="110995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コネクタ 41">
              <a:extLst>
                <a:ext uri="{FF2B5EF4-FFF2-40B4-BE49-F238E27FC236}">
                  <a16:creationId xmlns:a16="http://schemas.microsoft.com/office/drawing/2014/main" id="{DC2D8F1C-C0A0-424D-947C-FF51162EAC21}"/>
                </a:ext>
              </a:extLst>
            </p:cNvPr>
            <p:cNvCxnSpPr/>
            <p:nvPr userDrawn="1"/>
          </p:nvCxnSpPr>
          <p:spPr>
            <a:xfrm rot="20315096" flipH="1">
              <a:off x="4212608" y="114899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42">
              <a:extLst>
                <a:ext uri="{FF2B5EF4-FFF2-40B4-BE49-F238E27FC236}">
                  <a16:creationId xmlns:a16="http://schemas.microsoft.com/office/drawing/2014/main" id="{EDD71C0C-AF83-4690-9A5D-F5C36BBC46FA}"/>
                </a:ext>
              </a:extLst>
            </p:cNvPr>
            <p:cNvCxnSpPr/>
            <p:nvPr userDrawn="1"/>
          </p:nvCxnSpPr>
          <p:spPr>
            <a:xfrm rot="20315096" flipH="1">
              <a:off x="4113060" y="118803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コネクタ 43">
              <a:extLst>
                <a:ext uri="{FF2B5EF4-FFF2-40B4-BE49-F238E27FC236}">
                  <a16:creationId xmlns:a16="http://schemas.microsoft.com/office/drawing/2014/main" id="{F85C8BCA-9F37-4216-AEE8-A1782675D9C2}"/>
                </a:ext>
              </a:extLst>
            </p:cNvPr>
            <p:cNvCxnSpPr/>
            <p:nvPr userDrawn="1"/>
          </p:nvCxnSpPr>
          <p:spPr>
            <a:xfrm rot="20315096" flipH="1">
              <a:off x="4013511" y="122707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44">
              <a:extLst>
                <a:ext uri="{FF2B5EF4-FFF2-40B4-BE49-F238E27FC236}">
                  <a16:creationId xmlns:a16="http://schemas.microsoft.com/office/drawing/2014/main" id="{FBD144A3-240A-4E8D-AD02-1FC511C3FEE7}"/>
                </a:ext>
              </a:extLst>
            </p:cNvPr>
            <p:cNvCxnSpPr/>
            <p:nvPr userDrawn="1"/>
          </p:nvCxnSpPr>
          <p:spPr>
            <a:xfrm rot="20315096" flipH="1">
              <a:off x="3913963" y="126612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コネクタ 45">
              <a:extLst>
                <a:ext uri="{FF2B5EF4-FFF2-40B4-BE49-F238E27FC236}">
                  <a16:creationId xmlns:a16="http://schemas.microsoft.com/office/drawing/2014/main" id="{37D59002-4105-475C-B33B-BF3B163BB9E9}"/>
                </a:ext>
              </a:extLst>
            </p:cNvPr>
            <p:cNvCxnSpPr/>
            <p:nvPr userDrawn="1"/>
          </p:nvCxnSpPr>
          <p:spPr>
            <a:xfrm rot="20315096" flipH="1">
              <a:off x="3814415" y="130516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46">
              <a:extLst>
                <a:ext uri="{FF2B5EF4-FFF2-40B4-BE49-F238E27FC236}">
                  <a16:creationId xmlns:a16="http://schemas.microsoft.com/office/drawing/2014/main" id="{05C71DE9-7861-4A03-8FFF-0540C8BCFC9C}"/>
                </a:ext>
              </a:extLst>
            </p:cNvPr>
            <p:cNvCxnSpPr/>
            <p:nvPr userDrawn="1"/>
          </p:nvCxnSpPr>
          <p:spPr>
            <a:xfrm rot="20315096" flipH="1">
              <a:off x="3714866" y="134420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47">
              <a:extLst>
                <a:ext uri="{FF2B5EF4-FFF2-40B4-BE49-F238E27FC236}">
                  <a16:creationId xmlns:a16="http://schemas.microsoft.com/office/drawing/2014/main" id="{6C50233A-B622-4B56-8740-5A29399B5C50}"/>
                </a:ext>
              </a:extLst>
            </p:cNvPr>
            <p:cNvCxnSpPr/>
            <p:nvPr userDrawn="1"/>
          </p:nvCxnSpPr>
          <p:spPr>
            <a:xfrm rot="20315096" flipH="1">
              <a:off x="3615318" y="138324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48">
              <a:extLst>
                <a:ext uri="{FF2B5EF4-FFF2-40B4-BE49-F238E27FC236}">
                  <a16:creationId xmlns:a16="http://schemas.microsoft.com/office/drawing/2014/main" id="{4F3F3AF2-1185-4A31-83EE-C3E0E1B6C9D4}"/>
                </a:ext>
              </a:extLst>
            </p:cNvPr>
            <p:cNvCxnSpPr/>
            <p:nvPr userDrawn="1"/>
          </p:nvCxnSpPr>
          <p:spPr>
            <a:xfrm rot="20315096" flipH="1">
              <a:off x="3515770" y="142229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49">
              <a:extLst>
                <a:ext uri="{FF2B5EF4-FFF2-40B4-BE49-F238E27FC236}">
                  <a16:creationId xmlns:a16="http://schemas.microsoft.com/office/drawing/2014/main" id="{EEB72A68-97F0-4709-9335-68AA03DB84BC}"/>
                </a:ext>
              </a:extLst>
            </p:cNvPr>
            <p:cNvCxnSpPr/>
            <p:nvPr userDrawn="1"/>
          </p:nvCxnSpPr>
          <p:spPr>
            <a:xfrm rot="20315096" flipH="1">
              <a:off x="3416222" y="146133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50">
              <a:extLst>
                <a:ext uri="{FF2B5EF4-FFF2-40B4-BE49-F238E27FC236}">
                  <a16:creationId xmlns:a16="http://schemas.microsoft.com/office/drawing/2014/main" id="{AE54F3D6-AC7A-4953-AF22-847584EA317F}"/>
                </a:ext>
              </a:extLst>
            </p:cNvPr>
            <p:cNvCxnSpPr/>
            <p:nvPr userDrawn="1"/>
          </p:nvCxnSpPr>
          <p:spPr>
            <a:xfrm rot="20315096" flipH="1">
              <a:off x="3316673" y="150037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51">
              <a:extLst>
                <a:ext uri="{FF2B5EF4-FFF2-40B4-BE49-F238E27FC236}">
                  <a16:creationId xmlns:a16="http://schemas.microsoft.com/office/drawing/2014/main" id="{613728B8-7280-45B0-A317-44A42F055642}"/>
                </a:ext>
              </a:extLst>
            </p:cNvPr>
            <p:cNvCxnSpPr/>
            <p:nvPr userDrawn="1"/>
          </p:nvCxnSpPr>
          <p:spPr>
            <a:xfrm rot="20315096" flipH="1">
              <a:off x="3217125" y="153942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コネクタ 52">
              <a:extLst>
                <a:ext uri="{FF2B5EF4-FFF2-40B4-BE49-F238E27FC236}">
                  <a16:creationId xmlns:a16="http://schemas.microsoft.com/office/drawing/2014/main" id="{4682FA71-E394-45F0-B34A-E9CE14248D47}"/>
                </a:ext>
              </a:extLst>
            </p:cNvPr>
            <p:cNvCxnSpPr/>
            <p:nvPr userDrawn="1"/>
          </p:nvCxnSpPr>
          <p:spPr>
            <a:xfrm rot="20315096" flipH="1">
              <a:off x="3117577" y="157846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53">
              <a:extLst>
                <a:ext uri="{FF2B5EF4-FFF2-40B4-BE49-F238E27FC236}">
                  <a16:creationId xmlns:a16="http://schemas.microsoft.com/office/drawing/2014/main" id="{7E8C4407-F32D-4944-BE91-9A145CF14023}"/>
                </a:ext>
              </a:extLst>
            </p:cNvPr>
            <p:cNvCxnSpPr/>
            <p:nvPr userDrawn="1"/>
          </p:nvCxnSpPr>
          <p:spPr>
            <a:xfrm rot="20315096" flipH="1">
              <a:off x="3018027" y="16142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54">
              <a:extLst>
                <a:ext uri="{FF2B5EF4-FFF2-40B4-BE49-F238E27FC236}">
                  <a16:creationId xmlns:a16="http://schemas.microsoft.com/office/drawing/2014/main" id="{96483EDF-4385-4A37-8A95-D3737198B331}"/>
                </a:ext>
              </a:extLst>
            </p:cNvPr>
            <p:cNvCxnSpPr/>
            <p:nvPr userDrawn="1"/>
          </p:nvCxnSpPr>
          <p:spPr>
            <a:xfrm rot="20315096" flipH="1">
              <a:off x="2918629" y="165250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コネクタ 55">
              <a:extLst>
                <a:ext uri="{FF2B5EF4-FFF2-40B4-BE49-F238E27FC236}">
                  <a16:creationId xmlns:a16="http://schemas.microsoft.com/office/drawing/2014/main" id="{F072F32C-A6FF-4FE8-983C-DE803630AC31}"/>
                </a:ext>
              </a:extLst>
            </p:cNvPr>
            <p:cNvCxnSpPr/>
            <p:nvPr userDrawn="1"/>
          </p:nvCxnSpPr>
          <p:spPr>
            <a:xfrm rot="20315096" flipH="1">
              <a:off x="2817575" y="169071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56">
              <a:extLst>
                <a:ext uri="{FF2B5EF4-FFF2-40B4-BE49-F238E27FC236}">
                  <a16:creationId xmlns:a16="http://schemas.microsoft.com/office/drawing/2014/main" id="{2B2AB49D-7ADE-4E3B-95F6-C0D439F987D1}"/>
                </a:ext>
              </a:extLst>
            </p:cNvPr>
            <p:cNvCxnSpPr/>
            <p:nvPr userDrawn="1"/>
          </p:nvCxnSpPr>
          <p:spPr>
            <a:xfrm rot="20315096" flipH="1">
              <a:off x="2719369" y="172815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正方形/長方形 57">
              <a:extLst>
                <a:ext uri="{FF2B5EF4-FFF2-40B4-BE49-F238E27FC236}">
                  <a16:creationId xmlns:a16="http://schemas.microsoft.com/office/drawing/2014/main" id="{86A0EEBB-CBC7-4B80-A36E-02E968BBF1B8}"/>
                </a:ext>
              </a:extLst>
            </p:cNvPr>
            <p:cNvSpPr/>
            <p:nvPr userDrawn="1"/>
          </p:nvSpPr>
          <p:spPr>
            <a:xfrm>
              <a:off x="1919868" y="1433220"/>
              <a:ext cx="1224608" cy="373722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3763">
                <a:solidFill>
                  <a:schemeClr val="bg1"/>
                </a:solidFill>
              </a:endParaRPr>
            </a:p>
          </p:txBody>
        </p:sp>
        <p:sp>
          <p:nvSpPr>
            <p:cNvPr id="190" name="直角三角形 182">
              <a:extLst>
                <a:ext uri="{FF2B5EF4-FFF2-40B4-BE49-F238E27FC236}">
                  <a16:creationId xmlns:a16="http://schemas.microsoft.com/office/drawing/2014/main" id="{753A0C60-A48F-4617-9779-5BF5474396E3}"/>
                </a:ext>
              </a:extLst>
            </p:cNvPr>
            <p:cNvSpPr/>
            <p:nvPr userDrawn="1"/>
          </p:nvSpPr>
          <p:spPr>
            <a:xfrm flipV="1">
              <a:off x="3122589" y="26946"/>
              <a:ext cx="3668400" cy="5143500"/>
            </a:xfrm>
            <a:custGeom>
              <a:avLst/>
              <a:gdLst>
                <a:gd name="connsiteX0" fmla="*/ 0 w 1775596"/>
                <a:gd name="connsiteY0" fmla="*/ 5143500 h 5143500"/>
                <a:gd name="connsiteX1" fmla="*/ 0 w 1775596"/>
                <a:gd name="connsiteY1" fmla="*/ 0 h 5143500"/>
                <a:gd name="connsiteX2" fmla="*/ 1775596 w 1775596"/>
                <a:gd name="connsiteY2" fmla="*/ 5143500 h 5143500"/>
                <a:gd name="connsiteX3" fmla="*/ 0 w 1775596"/>
                <a:gd name="connsiteY3" fmla="*/ 5143500 h 5143500"/>
                <a:gd name="connsiteX0" fmla="*/ 0 w 3598419"/>
                <a:gd name="connsiteY0" fmla="*/ 5143500 h 5149477"/>
                <a:gd name="connsiteX1" fmla="*/ 0 w 3598419"/>
                <a:gd name="connsiteY1" fmla="*/ 0 h 5149477"/>
                <a:gd name="connsiteX2" fmla="*/ 3598419 w 3598419"/>
                <a:gd name="connsiteY2" fmla="*/ 5149477 h 5149477"/>
                <a:gd name="connsiteX3" fmla="*/ 0 w 3598419"/>
                <a:gd name="connsiteY3" fmla="*/ 5143500 h 5149477"/>
                <a:gd name="connsiteX0" fmla="*/ 0 w 3598419"/>
                <a:gd name="connsiteY0" fmla="*/ 4360582 h 4366559"/>
                <a:gd name="connsiteX1" fmla="*/ 5976 w 3598419"/>
                <a:gd name="connsiteY1" fmla="*/ 0 h 4366559"/>
                <a:gd name="connsiteX2" fmla="*/ 3598419 w 3598419"/>
                <a:gd name="connsiteY2" fmla="*/ 4366559 h 4366559"/>
                <a:gd name="connsiteX3" fmla="*/ 0 w 3598419"/>
                <a:gd name="connsiteY3" fmla="*/ 4360582 h 4366559"/>
                <a:gd name="connsiteX0" fmla="*/ 0 w 3598419"/>
                <a:gd name="connsiteY0" fmla="*/ 5047876 h 5053853"/>
                <a:gd name="connsiteX1" fmla="*/ 5976 w 3598419"/>
                <a:gd name="connsiteY1" fmla="*/ 0 h 5053853"/>
                <a:gd name="connsiteX2" fmla="*/ 3598419 w 3598419"/>
                <a:gd name="connsiteY2" fmla="*/ 5053853 h 5053853"/>
                <a:gd name="connsiteX3" fmla="*/ 0 w 3598419"/>
                <a:gd name="connsiteY3" fmla="*/ 5047876 h 5053853"/>
                <a:gd name="connsiteX0" fmla="*/ 0 w 3598419"/>
                <a:gd name="connsiteY0" fmla="*/ 5137523 h 5143500"/>
                <a:gd name="connsiteX1" fmla="*/ 0 w 3598419"/>
                <a:gd name="connsiteY1" fmla="*/ 0 h 5143500"/>
                <a:gd name="connsiteX2" fmla="*/ 3598419 w 3598419"/>
                <a:gd name="connsiteY2" fmla="*/ 5143500 h 5143500"/>
                <a:gd name="connsiteX3" fmla="*/ 0 w 3598419"/>
                <a:gd name="connsiteY3" fmla="*/ 5137523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419" h="5143500">
                  <a:moveTo>
                    <a:pt x="0" y="5137523"/>
                  </a:moveTo>
                  <a:lnTo>
                    <a:pt x="0" y="0"/>
                  </a:lnTo>
                  <a:lnTo>
                    <a:pt x="3598419" y="5143500"/>
                  </a:lnTo>
                  <a:lnTo>
                    <a:pt x="0" y="513752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3763">
                <a:solidFill>
                  <a:schemeClr val="bg1"/>
                </a:solidFill>
              </a:endParaRPr>
            </a:p>
          </p:txBody>
        </p:sp>
        <p:sp>
          <p:nvSpPr>
            <p:cNvPr id="191" name="正方形/長方形 59">
              <a:extLst>
                <a:ext uri="{FF2B5EF4-FFF2-40B4-BE49-F238E27FC236}">
                  <a16:creationId xmlns:a16="http://schemas.microsoft.com/office/drawing/2014/main" id="{7B3A7164-77F9-48C1-BAF5-B53E76159821}"/>
                </a:ext>
              </a:extLst>
            </p:cNvPr>
            <p:cNvSpPr/>
            <p:nvPr userDrawn="1"/>
          </p:nvSpPr>
          <p:spPr>
            <a:xfrm>
              <a:off x="3111648" y="5172831"/>
              <a:ext cx="2123341" cy="652202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3763">
                <a:solidFill>
                  <a:schemeClr val="bg1"/>
                </a:solidFill>
              </a:endParaRPr>
            </a:p>
          </p:txBody>
        </p:sp>
        <p:sp>
          <p:nvSpPr>
            <p:cNvPr id="192" name="直角三角形 61">
              <a:extLst>
                <a:ext uri="{FF2B5EF4-FFF2-40B4-BE49-F238E27FC236}">
                  <a16:creationId xmlns:a16="http://schemas.microsoft.com/office/drawing/2014/main" id="{5880FEE9-8E54-408B-AB55-408DAF22827A}"/>
                </a:ext>
              </a:extLst>
            </p:cNvPr>
            <p:cNvSpPr/>
            <p:nvPr userDrawn="1"/>
          </p:nvSpPr>
          <p:spPr>
            <a:xfrm flipH="1">
              <a:off x="5077749" y="2058053"/>
              <a:ext cx="2212047" cy="3112393"/>
            </a:xfrm>
            <a:prstGeom prst="rt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3763">
                <a:solidFill>
                  <a:schemeClr val="bg1"/>
                </a:solidFill>
              </a:endParaRPr>
            </a:p>
          </p:txBody>
        </p:sp>
        <p:cxnSp>
          <p:nvCxnSpPr>
            <p:cNvPr id="193" name="直線コネクタ 62">
              <a:extLst>
                <a:ext uri="{FF2B5EF4-FFF2-40B4-BE49-F238E27FC236}">
                  <a16:creationId xmlns:a16="http://schemas.microsoft.com/office/drawing/2014/main" id="{FEC8D188-D4AC-4C9E-804D-3B52E4983F25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895407" y="-2962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63">
              <a:extLst>
                <a:ext uri="{FF2B5EF4-FFF2-40B4-BE49-F238E27FC236}">
                  <a16:creationId xmlns:a16="http://schemas.microsoft.com/office/drawing/2014/main" id="{D1ABC1C4-A6C4-4BBB-9DFE-9EF83AB9B11A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795858" y="-25725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コネクタ 64">
              <a:extLst>
                <a:ext uri="{FF2B5EF4-FFF2-40B4-BE49-F238E27FC236}">
                  <a16:creationId xmlns:a16="http://schemas.microsoft.com/office/drawing/2014/main" id="{FD506ACD-C43B-4A13-9C96-674EB55ED31B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696310" y="-21820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正方形/長方形 66">
              <a:extLst>
                <a:ext uri="{FF2B5EF4-FFF2-40B4-BE49-F238E27FC236}">
                  <a16:creationId xmlns:a16="http://schemas.microsoft.com/office/drawing/2014/main" id="{44476D51-8D02-4457-B316-0312A06D16DB}"/>
                </a:ext>
              </a:extLst>
            </p:cNvPr>
            <p:cNvSpPr/>
            <p:nvPr userDrawn="1"/>
          </p:nvSpPr>
          <p:spPr>
            <a:xfrm>
              <a:off x="6708771" y="-158182"/>
              <a:ext cx="507207" cy="185127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3763">
                <a:solidFill>
                  <a:schemeClr val="bg1"/>
                </a:solidFill>
              </a:endParaRPr>
            </a:p>
          </p:txBody>
        </p:sp>
        <p:sp>
          <p:nvSpPr>
            <p:cNvPr id="197" name="正方形/長方形 65">
              <a:extLst>
                <a:ext uri="{FF2B5EF4-FFF2-40B4-BE49-F238E27FC236}">
                  <a16:creationId xmlns:a16="http://schemas.microsoft.com/office/drawing/2014/main" id="{0D7CE11B-777C-4044-8742-43416B2FBAE9}"/>
                </a:ext>
              </a:extLst>
            </p:cNvPr>
            <p:cNvSpPr/>
            <p:nvPr userDrawn="1"/>
          </p:nvSpPr>
          <p:spPr>
            <a:xfrm>
              <a:off x="7291039" y="23398"/>
              <a:ext cx="1393200" cy="4297073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3763">
                <a:solidFill>
                  <a:schemeClr val="bg1"/>
                </a:solidFill>
              </a:endParaRPr>
            </a:p>
          </p:txBody>
        </p:sp>
      </p:grpSp>
      <p:sp>
        <p:nvSpPr>
          <p:cNvPr id="198" name="タイトル 1">
            <a:extLst>
              <a:ext uri="{FF2B5EF4-FFF2-40B4-BE49-F238E27FC236}">
                <a16:creationId xmlns:a16="http://schemas.microsoft.com/office/drawing/2014/main" id="{DEA10FBE-E243-4C74-9D05-75DA36288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767" y="710892"/>
            <a:ext cx="8773045" cy="806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kumimoji="1" lang="en-US" altLang="ja-JP"/>
              <a:t>Document Title</a:t>
            </a:r>
            <a:endParaRPr kumimoji="1" lang="ja-JP" altLang="en-US"/>
          </a:p>
        </p:txBody>
      </p:sp>
      <p:sp>
        <p:nvSpPr>
          <p:cNvPr id="199" name="テキスト プレースホルダー 6">
            <a:extLst>
              <a:ext uri="{FF2B5EF4-FFF2-40B4-BE49-F238E27FC236}">
                <a16:creationId xmlns:a16="http://schemas.microsoft.com/office/drawing/2014/main" id="{AA669ED9-BBFB-4C4B-ACEE-50FC3DF9A4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770" y="1523701"/>
            <a:ext cx="8772343" cy="363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Division name</a:t>
            </a:r>
            <a:endParaRPr kumimoji="1" lang="ja-JP" altLang="en-US"/>
          </a:p>
        </p:txBody>
      </p:sp>
      <p:sp>
        <p:nvSpPr>
          <p:cNvPr id="200" name="平行四辺形 128">
            <a:extLst>
              <a:ext uri="{FF2B5EF4-FFF2-40B4-BE49-F238E27FC236}">
                <a16:creationId xmlns:a16="http://schemas.microsoft.com/office/drawing/2014/main" id="{D64F7A03-8F31-43D2-B974-FD220974D8EF}"/>
              </a:ext>
            </a:extLst>
          </p:cNvPr>
          <p:cNvSpPr/>
          <p:nvPr userDrawn="1"/>
        </p:nvSpPr>
        <p:spPr>
          <a:xfrm rot="20900152">
            <a:off x="-213343" y="3180676"/>
            <a:ext cx="12619380" cy="849896"/>
          </a:xfrm>
          <a:custGeom>
            <a:avLst/>
            <a:gdLst>
              <a:gd name="connsiteX0" fmla="*/ 0 w 7129327"/>
              <a:gd name="connsiteY0" fmla="*/ 607650 h 607650"/>
              <a:gd name="connsiteX1" fmla="*/ 123049 w 7129327"/>
              <a:gd name="connsiteY1" fmla="*/ 0 h 607650"/>
              <a:gd name="connsiteX2" fmla="*/ 7129327 w 7129327"/>
              <a:gd name="connsiteY2" fmla="*/ 0 h 607650"/>
              <a:gd name="connsiteX3" fmla="*/ 7006278 w 7129327"/>
              <a:gd name="connsiteY3" fmla="*/ 607650 h 607650"/>
              <a:gd name="connsiteX4" fmla="*/ 0 w 7129327"/>
              <a:gd name="connsiteY4" fmla="*/ 607650 h 607650"/>
              <a:gd name="connsiteX0" fmla="*/ 0 w 7129327"/>
              <a:gd name="connsiteY0" fmla="*/ 607650 h 620680"/>
              <a:gd name="connsiteX1" fmla="*/ 123049 w 7129327"/>
              <a:gd name="connsiteY1" fmla="*/ 0 h 620680"/>
              <a:gd name="connsiteX2" fmla="*/ 7129327 w 7129327"/>
              <a:gd name="connsiteY2" fmla="*/ 0 h 620680"/>
              <a:gd name="connsiteX3" fmla="*/ 6998725 w 7129327"/>
              <a:gd name="connsiteY3" fmla="*/ 620680 h 620680"/>
              <a:gd name="connsiteX4" fmla="*/ 0 w 7129327"/>
              <a:gd name="connsiteY4" fmla="*/ 607650 h 620680"/>
              <a:gd name="connsiteX0" fmla="*/ 0 w 7129327"/>
              <a:gd name="connsiteY0" fmla="*/ 607650 h 621161"/>
              <a:gd name="connsiteX1" fmla="*/ 123049 w 7129327"/>
              <a:gd name="connsiteY1" fmla="*/ 0 h 621161"/>
              <a:gd name="connsiteX2" fmla="*/ 7129327 w 7129327"/>
              <a:gd name="connsiteY2" fmla="*/ 0 h 621161"/>
              <a:gd name="connsiteX3" fmla="*/ 7001058 w 7129327"/>
              <a:gd name="connsiteY3" fmla="*/ 621161 h 621161"/>
              <a:gd name="connsiteX4" fmla="*/ 0 w 7129327"/>
              <a:gd name="connsiteY4" fmla="*/ 607650 h 621161"/>
              <a:gd name="connsiteX0" fmla="*/ 0 w 7129327"/>
              <a:gd name="connsiteY0" fmla="*/ 617459 h 630970"/>
              <a:gd name="connsiteX1" fmla="*/ 122643 w 7129327"/>
              <a:gd name="connsiteY1" fmla="*/ 0 h 630970"/>
              <a:gd name="connsiteX2" fmla="*/ 7129327 w 7129327"/>
              <a:gd name="connsiteY2" fmla="*/ 9809 h 630970"/>
              <a:gd name="connsiteX3" fmla="*/ 7001058 w 7129327"/>
              <a:gd name="connsiteY3" fmla="*/ 630970 h 630970"/>
              <a:gd name="connsiteX4" fmla="*/ 0 w 7129327"/>
              <a:gd name="connsiteY4" fmla="*/ 617459 h 630970"/>
              <a:gd name="connsiteX0" fmla="*/ 0 w 7129327"/>
              <a:gd name="connsiteY0" fmla="*/ 616977 h 630488"/>
              <a:gd name="connsiteX1" fmla="*/ 124976 w 7129327"/>
              <a:gd name="connsiteY1" fmla="*/ 0 h 630488"/>
              <a:gd name="connsiteX2" fmla="*/ 7129327 w 7129327"/>
              <a:gd name="connsiteY2" fmla="*/ 9327 h 630488"/>
              <a:gd name="connsiteX3" fmla="*/ 7001058 w 7129327"/>
              <a:gd name="connsiteY3" fmla="*/ 630488 h 630488"/>
              <a:gd name="connsiteX4" fmla="*/ 0 w 7129327"/>
              <a:gd name="connsiteY4" fmla="*/ 616977 h 630488"/>
              <a:gd name="connsiteX0" fmla="*/ 0 w 7065730"/>
              <a:gd name="connsiteY0" fmla="*/ 603359 h 630488"/>
              <a:gd name="connsiteX1" fmla="*/ 61379 w 7065730"/>
              <a:gd name="connsiteY1" fmla="*/ 0 h 630488"/>
              <a:gd name="connsiteX2" fmla="*/ 7065730 w 7065730"/>
              <a:gd name="connsiteY2" fmla="*/ 9327 h 630488"/>
              <a:gd name="connsiteX3" fmla="*/ 6937461 w 7065730"/>
              <a:gd name="connsiteY3" fmla="*/ 630488 h 630488"/>
              <a:gd name="connsiteX4" fmla="*/ 0 w 7065730"/>
              <a:gd name="connsiteY4" fmla="*/ 603359 h 630488"/>
              <a:gd name="connsiteX0" fmla="*/ 0 w 7127958"/>
              <a:gd name="connsiteY0" fmla="*/ 622122 h 630488"/>
              <a:gd name="connsiteX1" fmla="*/ 123607 w 7127958"/>
              <a:gd name="connsiteY1" fmla="*/ 0 h 630488"/>
              <a:gd name="connsiteX2" fmla="*/ 7127958 w 7127958"/>
              <a:gd name="connsiteY2" fmla="*/ 9327 h 630488"/>
              <a:gd name="connsiteX3" fmla="*/ 6999689 w 7127958"/>
              <a:gd name="connsiteY3" fmla="*/ 630488 h 630488"/>
              <a:gd name="connsiteX4" fmla="*/ 0 w 7127958"/>
              <a:gd name="connsiteY4" fmla="*/ 622122 h 630488"/>
              <a:gd name="connsiteX0" fmla="*/ 0 w 7127958"/>
              <a:gd name="connsiteY0" fmla="*/ 621159 h 629525"/>
              <a:gd name="connsiteX1" fmla="*/ 128271 w 7127958"/>
              <a:gd name="connsiteY1" fmla="*/ 0 h 629525"/>
              <a:gd name="connsiteX2" fmla="*/ 7127958 w 7127958"/>
              <a:gd name="connsiteY2" fmla="*/ 8364 h 629525"/>
              <a:gd name="connsiteX3" fmla="*/ 6999689 w 7127958"/>
              <a:gd name="connsiteY3" fmla="*/ 629525 h 629525"/>
              <a:gd name="connsiteX4" fmla="*/ 0 w 7127958"/>
              <a:gd name="connsiteY4" fmla="*/ 621159 h 629525"/>
              <a:gd name="connsiteX0" fmla="*/ 0 w 9462447"/>
              <a:gd name="connsiteY0" fmla="*/ 621159 h 629525"/>
              <a:gd name="connsiteX1" fmla="*/ 128271 w 9462447"/>
              <a:gd name="connsiteY1" fmla="*/ 0 h 629525"/>
              <a:gd name="connsiteX2" fmla="*/ 9462447 w 9462447"/>
              <a:gd name="connsiteY2" fmla="*/ 16261 h 629525"/>
              <a:gd name="connsiteX3" fmla="*/ 6999689 w 9462447"/>
              <a:gd name="connsiteY3" fmla="*/ 629525 h 629525"/>
              <a:gd name="connsiteX4" fmla="*/ 0 w 9462447"/>
              <a:gd name="connsiteY4" fmla="*/ 621159 h 629525"/>
              <a:gd name="connsiteX0" fmla="*/ 0 w 9462447"/>
              <a:gd name="connsiteY0" fmla="*/ 621159 h 637422"/>
              <a:gd name="connsiteX1" fmla="*/ 128271 w 9462447"/>
              <a:gd name="connsiteY1" fmla="*/ 0 h 637422"/>
              <a:gd name="connsiteX2" fmla="*/ 9462447 w 9462447"/>
              <a:gd name="connsiteY2" fmla="*/ 16261 h 637422"/>
              <a:gd name="connsiteX3" fmla="*/ 9334177 w 9462447"/>
              <a:gd name="connsiteY3" fmla="*/ 637422 h 637422"/>
              <a:gd name="connsiteX4" fmla="*/ 0 w 9462447"/>
              <a:gd name="connsiteY4" fmla="*/ 621159 h 63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2447" h="637422">
                <a:moveTo>
                  <a:pt x="0" y="621159"/>
                </a:moveTo>
                <a:lnTo>
                  <a:pt x="128271" y="0"/>
                </a:lnTo>
                <a:lnTo>
                  <a:pt x="9462447" y="16261"/>
                </a:lnTo>
                <a:lnTo>
                  <a:pt x="9334177" y="637422"/>
                </a:lnTo>
                <a:lnTo>
                  <a:pt x="0" y="621159"/>
                </a:lnTo>
                <a:close/>
              </a:path>
            </a:pathLst>
          </a:custGeom>
          <a:solidFill>
            <a:srgbClr val="0E0D6A">
              <a:alpha val="60000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763">
              <a:solidFill>
                <a:schemeClr val="bg1"/>
              </a:solidFill>
            </a:endParaRPr>
          </a:p>
        </p:txBody>
      </p:sp>
      <p:cxnSp>
        <p:nvCxnSpPr>
          <p:cNvPr id="201" name="直線コネクタ 68">
            <a:extLst>
              <a:ext uri="{FF2B5EF4-FFF2-40B4-BE49-F238E27FC236}">
                <a16:creationId xmlns:a16="http://schemas.microsoft.com/office/drawing/2014/main" id="{6C22B546-D9F2-4813-A8C1-1473430E899C}"/>
              </a:ext>
            </a:extLst>
          </p:cNvPr>
          <p:cNvCxnSpPr>
            <a:cxnSpLocks/>
          </p:cNvCxnSpPr>
          <p:nvPr userDrawn="1"/>
        </p:nvCxnSpPr>
        <p:spPr>
          <a:xfrm>
            <a:off x="747879" y="2708143"/>
            <a:ext cx="246697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フリーフォーム: 図形 69">
            <a:extLst>
              <a:ext uri="{FF2B5EF4-FFF2-40B4-BE49-F238E27FC236}">
                <a16:creationId xmlns:a16="http://schemas.microsoft.com/office/drawing/2014/main" id="{0C51118A-BD67-4E87-9270-7BF131027BE4}"/>
              </a:ext>
            </a:extLst>
          </p:cNvPr>
          <p:cNvSpPr/>
          <p:nvPr userDrawn="1"/>
        </p:nvSpPr>
        <p:spPr>
          <a:xfrm>
            <a:off x="4949826" y="-1"/>
            <a:ext cx="7242173" cy="6858001"/>
          </a:xfrm>
          <a:custGeom>
            <a:avLst/>
            <a:gdLst>
              <a:gd name="connsiteX0" fmla="*/ 1871663 w 1924050"/>
              <a:gd name="connsiteY0" fmla="*/ 0 h 1785938"/>
              <a:gd name="connsiteX1" fmla="*/ 1924050 w 1924050"/>
              <a:gd name="connsiteY1" fmla="*/ 0 h 1785938"/>
              <a:gd name="connsiteX2" fmla="*/ 1924050 w 1924050"/>
              <a:gd name="connsiteY2" fmla="*/ 378619 h 1785938"/>
              <a:gd name="connsiteX3" fmla="*/ 440531 w 1924050"/>
              <a:gd name="connsiteY3" fmla="*/ 1785938 h 1785938"/>
              <a:gd name="connsiteX4" fmla="*/ 0 w 1924050"/>
              <a:gd name="connsiteY4" fmla="*/ 1785938 h 1785938"/>
              <a:gd name="connsiteX5" fmla="*/ 1871663 w 1924050"/>
              <a:gd name="connsiteY5" fmla="*/ 0 h 1785938"/>
              <a:gd name="connsiteX0" fmla="*/ 1871663 w 1924050"/>
              <a:gd name="connsiteY0" fmla="*/ 0 h 1785938"/>
              <a:gd name="connsiteX1" fmla="*/ 1924050 w 1924050"/>
              <a:gd name="connsiteY1" fmla="*/ 0 h 1785938"/>
              <a:gd name="connsiteX2" fmla="*/ 1924050 w 1924050"/>
              <a:gd name="connsiteY2" fmla="*/ 369094 h 1785938"/>
              <a:gd name="connsiteX3" fmla="*/ 440531 w 1924050"/>
              <a:gd name="connsiteY3" fmla="*/ 1785938 h 1785938"/>
              <a:gd name="connsiteX4" fmla="*/ 0 w 1924050"/>
              <a:gd name="connsiteY4" fmla="*/ 1785938 h 1785938"/>
              <a:gd name="connsiteX5" fmla="*/ 1871663 w 1924050"/>
              <a:gd name="connsiteY5" fmla="*/ 0 h 1785938"/>
              <a:gd name="connsiteX0" fmla="*/ 4941095 w 4993482"/>
              <a:gd name="connsiteY0" fmla="*/ 0 h 5138738"/>
              <a:gd name="connsiteX1" fmla="*/ 4993482 w 4993482"/>
              <a:gd name="connsiteY1" fmla="*/ 0 h 5138738"/>
              <a:gd name="connsiteX2" fmla="*/ 4993482 w 4993482"/>
              <a:gd name="connsiteY2" fmla="*/ 369094 h 5138738"/>
              <a:gd name="connsiteX3" fmla="*/ 0 w 4993482"/>
              <a:gd name="connsiteY3" fmla="*/ 5138738 h 5138738"/>
              <a:gd name="connsiteX4" fmla="*/ 3069432 w 4993482"/>
              <a:gd name="connsiteY4" fmla="*/ 1785938 h 5138738"/>
              <a:gd name="connsiteX5" fmla="*/ 4941095 w 4993482"/>
              <a:gd name="connsiteY5" fmla="*/ 0 h 5138738"/>
              <a:gd name="connsiteX0" fmla="*/ 5372100 w 5424487"/>
              <a:gd name="connsiteY0" fmla="*/ 0 h 5143501"/>
              <a:gd name="connsiteX1" fmla="*/ 5424487 w 5424487"/>
              <a:gd name="connsiteY1" fmla="*/ 0 h 5143501"/>
              <a:gd name="connsiteX2" fmla="*/ 5424487 w 5424487"/>
              <a:gd name="connsiteY2" fmla="*/ 369094 h 5143501"/>
              <a:gd name="connsiteX3" fmla="*/ 431005 w 5424487"/>
              <a:gd name="connsiteY3" fmla="*/ 5138738 h 5143501"/>
              <a:gd name="connsiteX4" fmla="*/ 0 w 5424487"/>
              <a:gd name="connsiteY4" fmla="*/ 5143501 h 5143501"/>
              <a:gd name="connsiteX5" fmla="*/ 5372100 w 5424487"/>
              <a:gd name="connsiteY5" fmla="*/ 0 h 5143501"/>
              <a:gd name="connsiteX0" fmla="*/ 5414962 w 5467349"/>
              <a:gd name="connsiteY0" fmla="*/ 0 h 5138738"/>
              <a:gd name="connsiteX1" fmla="*/ 5467349 w 5467349"/>
              <a:gd name="connsiteY1" fmla="*/ 0 h 5138738"/>
              <a:gd name="connsiteX2" fmla="*/ 5467349 w 5467349"/>
              <a:gd name="connsiteY2" fmla="*/ 369094 h 5138738"/>
              <a:gd name="connsiteX3" fmla="*/ 473867 w 5467349"/>
              <a:gd name="connsiteY3" fmla="*/ 5138738 h 5138738"/>
              <a:gd name="connsiteX4" fmla="*/ 0 w 5467349"/>
              <a:gd name="connsiteY4" fmla="*/ 4843463 h 5138738"/>
              <a:gd name="connsiteX5" fmla="*/ 5414962 w 5467349"/>
              <a:gd name="connsiteY5" fmla="*/ 0 h 5138738"/>
              <a:gd name="connsiteX0" fmla="*/ 5414962 w 5467349"/>
              <a:gd name="connsiteY0" fmla="*/ 0 h 5057775"/>
              <a:gd name="connsiteX1" fmla="*/ 5467349 w 5467349"/>
              <a:gd name="connsiteY1" fmla="*/ 0 h 5057775"/>
              <a:gd name="connsiteX2" fmla="*/ 5467349 w 5467349"/>
              <a:gd name="connsiteY2" fmla="*/ 369094 h 5057775"/>
              <a:gd name="connsiteX3" fmla="*/ 685798 w 5467349"/>
              <a:gd name="connsiteY3" fmla="*/ 5057775 h 5057775"/>
              <a:gd name="connsiteX4" fmla="*/ 0 w 5467349"/>
              <a:gd name="connsiteY4" fmla="*/ 4843463 h 5057775"/>
              <a:gd name="connsiteX5" fmla="*/ 5414962 w 5467349"/>
              <a:gd name="connsiteY5" fmla="*/ 0 h 5057775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640555 w 5422106"/>
              <a:gd name="connsiteY3" fmla="*/ 5057775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69719 w 5422106"/>
              <a:gd name="connsiteY0" fmla="*/ 0 h 5145881"/>
              <a:gd name="connsiteX1" fmla="*/ 5422106 w 5422106"/>
              <a:gd name="connsiteY1" fmla="*/ 0 h 5145881"/>
              <a:gd name="connsiteX2" fmla="*/ 5422106 w 5422106"/>
              <a:gd name="connsiteY2" fmla="*/ 369094 h 5145881"/>
              <a:gd name="connsiteX3" fmla="*/ 435767 w 5422106"/>
              <a:gd name="connsiteY3" fmla="*/ 5145881 h 5145881"/>
              <a:gd name="connsiteX4" fmla="*/ 0 w 5422106"/>
              <a:gd name="connsiteY4" fmla="*/ 5143501 h 5145881"/>
              <a:gd name="connsiteX5" fmla="*/ 5369719 w 5422106"/>
              <a:gd name="connsiteY5" fmla="*/ 0 h 5145881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35767 w 5422106"/>
              <a:gd name="connsiteY3" fmla="*/ 5129212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40529 w 5422106"/>
              <a:gd name="connsiteY3" fmla="*/ 5143500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22094 w 5374481"/>
              <a:gd name="connsiteY0" fmla="*/ 0 h 5143500"/>
              <a:gd name="connsiteX1" fmla="*/ 5374481 w 5374481"/>
              <a:gd name="connsiteY1" fmla="*/ 0 h 5143500"/>
              <a:gd name="connsiteX2" fmla="*/ 5374481 w 5374481"/>
              <a:gd name="connsiteY2" fmla="*/ 369094 h 5143500"/>
              <a:gd name="connsiteX3" fmla="*/ 392904 w 5374481"/>
              <a:gd name="connsiteY3" fmla="*/ 5143500 h 5143500"/>
              <a:gd name="connsiteX4" fmla="*/ 0 w 5374481"/>
              <a:gd name="connsiteY4" fmla="*/ 5110164 h 5143500"/>
              <a:gd name="connsiteX5" fmla="*/ 5322094 w 5374481"/>
              <a:gd name="connsiteY5" fmla="*/ 0 h 5143500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40529 w 5422106"/>
              <a:gd name="connsiteY3" fmla="*/ 5143500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74481 w 5426868"/>
              <a:gd name="connsiteY0" fmla="*/ 0 h 5143501"/>
              <a:gd name="connsiteX1" fmla="*/ 5426868 w 5426868"/>
              <a:gd name="connsiteY1" fmla="*/ 0 h 5143501"/>
              <a:gd name="connsiteX2" fmla="*/ 5426868 w 5426868"/>
              <a:gd name="connsiteY2" fmla="*/ 369094 h 5143501"/>
              <a:gd name="connsiteX3" fmla="*/ 445291 w 5426868"/>
              <a:gd name="connsiteY3" fmla="*/ 5143500 h 5143501"/>
              <a:gd name="connsiteX4" fmla="*/ 0 w 5426868"/>
              <a:gd name="connsiteY4" fmla="*/ 5143501 h 5143501"/>
              <a:gd name="connsiteX5" fmla="*/ 5374481 w 5426868"/>
              <a:gd name="connsiteY5" fmla="*/ 0 h 5143501"/>
              <a:gd name="connsiteX0" fmla="*/ 5376862 w 5429249"/>
              <a:gd name="connsiteY0" fmla="*/ 0 h 5143501"/>
              <a:gd name="connsiteX1" fmla="*/ 5429249 w 5429249"/>
              <a:gd name="connsiteY1" fmla="*/ 0 h 5143501"/>
              <a:gd name="connsiteX2" fmla="*/ 5429249 w 5429249"/>
              <a:gd name="connsiteY2" fmla="*/ 369094 h 5143501"/>
              <a:gd name="connsiteX3" fmla="*/ 447672 w 5429249"/>
              <a:gd name="connsiteY3" fmla="*/ 5143500 h 5143501"/>
              <a:gd name="connsiteX4" fmla="*/ 0 w 5429249"/>
              <a:gd name="connsiteY4" fmla="*/ 5143501 h 5143501"/>
              <a:gd name="connsiteX5" fmla="*/ 5376862 w 5429249"/>
              <a:gd name="connsiteY5" fmla="*/ 0 h 5143501"/>
              <a:gd name="connsiteX0" fmla="*/ 5379243 w 5431630"/>
              <a:gd name="connsiteY0" fmla="*/ 0 h 5143501"/>
              <a:gd name="connsiteX1" fmla="*/ 5431630 w 5431630"/>
              <a:gd name="connsiteY1" fmla="*/ 0 h 5143501"/>
              <a:gd name="connsiteX2" fmla="*/ 5431630 w 5431630"/>
              <a:gd name="connsiteY2" fmla="*/ 369094 h 5143501"/>
              <a:gd name="connsiteX3" fmla="*/ 450053 w 5431630"/>
              <a:gd name="connsiteY3" fmla="*/ 5143500 h 5143501"/>
              <a:gd name="connsiteX4" fmla="*/ 0 w 5431630"/>
              <a:gd name="connsiteY4" fmla="*/ 5143501 h 5143501"/>
              <a:gd name="connsiteX5" fmla="*/ 5379243 w 5431630"/>
              <a:gd name="connsiteY5" fmla="*/ 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1630" h="5143501">
                <a:moveTo>
                  <a:pt x="5379243" y="0"/>
                </a:moveTo>
                <a:lnTo>
                  <a:pt x="5431630" y="0"/>
                </a:lnTo>
                <a:lnTo>
                  <a:pt x="5431630" y="369094"/>
                </a:lnTo>
                <a:lnTo>
                  <a:pt x="450053" y="5143500"/>
                </a:lnTo>
                <a:lnTo>
                  <a:pt x="0" y="5143501"/>
                </a:lnTo>
                <a:lnTo>
                  <a:pt x="5379243" y="0"/>
                </a:lnTo>
                <a:close/>
              </a:path>
            </a:pathLst>
          </a:custGeom>
          <a:solidFill>
            <a:srgbClr val="042173">
              <a:alpha val="29804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763">
              <a:solidFill>
                <a:schemeClr val="bg1"/>
              </a:solidFill>
            </a:endParaRPr>
          </a:p>
        </p:txBody>
      </p:sp>
      <p:sp>
        <p:nvSpPr>
          <p:cNvPr id="203" name="フリーフォーム: 図形 70">
            <a:extLst>
              <a:ext uri="{FF2B5EF4-FFF2-40B4-BE49-F238E27FC236}">
                <a16:creationId xmlns:a16="http://schemas.microsoft.com/office/drawing/2014/main" id="{92082C48-C925-4B8B-BB99-38410DCDB566}"/>
              </a:ext>
            </a:extLst>
          </p:cNvPr>
          <p:cNvSpPr/>
          <p:nvPr userDrawn="1"/>
        </p:nvSpPr>
        <p:spPr>
          <a:xfrm>
            <a:off x="1793463" y="1225548"/>
            <a:ext cx="10401983" cy="5632451"/>
          </a:xfrm>
          <a:custGeom>
            <a:avLst/>
            <a:gdLst>
              <a:gd name="connsiteX0" fmla="*/ 1076325 w 1076325"/>
              <a:gd name="connsiteY0" fmla="*/ 0 h 652462"/>
              <a:gd name="connsiteX1" fmla="*/ 1076325 w 1076325"/>
              <a:gd name="connsiteY1" fmla="*/ 90487 h 652462"/>
              <a:gd name="connsiteX2" fmla="*/ 133350 w 1076325"/>
              <a:gd name="connsiteY2" fmla="*/ 652462 h 652462"/>
              <a:gd name="connsiteX3" fmla="*/ 0 w 1076325"/>
              <a:gd name="connsiteY3" fmla="*/ 652462 h 652462"/>
              <a:gd name="connsiteX4" fmla="*/ 1076325 w 1076325"/>
              <a:gd name="connsiteY4" fmla="*/ 0 h 652462"/>
              <a:gd name="connsiteX0" fmla="*/ 1966913 w 1966913"/>
              <a:gd name="connsiteY0" fmla="*/ 0 h 1350168"/>
              <a:gd name="connsiteX1" fmla="*/ 1966913 w 1966913"/>
              <a:gd name="connsiteY1" fmla="*/ 90487 h 1350168"/>
              <a:gd name="connsiteX2" fmla="*/ 0 w 1966913"/>
              <a:gd name="connsiteY2" fmla="*/ 1350168 h 1350168"/>
              <a:gd name="connsiteX3" fmla="*/ 890588 w 1966913"/>
              <a:gd name="connsiteY3" fmla="*/ 652462 h 1350168"/>
              <a:gd name="connsiteX4" fmla="*/ 1966913 w 1966913"/>
              <a:gd name="connsiteY4" fmla="*/ 0 h 1350168"/>
              <a:gd name="connsiteX0" fmla="*/ 2850356 w 2850356"/>
              <a:gd name="connsiteY0" fmla="*/ 0 h 1747837"/>
              <a:gd name="connsiteX1" fmla="*/ 2850356 w 2850356"/>
              <a:gd name="connsiteY1" fmla="*/ 90487 h 1747837"/>
              <a:gd name="connsiteX2" fmla="*/ 883443 w 2850356"/>
              <a:gd name="connsiteY2" fmla="*/ 1350168 h 1747837"/>
              <a:gd name="connsiteX3" fmla="*/ 0 w 2850356"/>
              <a:gd name="connsiteY3" fmla="*/ 1747837 h 1747837"/>
              <a:gd name="connsiteX4" fmla="*/ 2850356 w 2850356"/>
              <a:gd name="connsiteY4" fmla="*/ 0 h 1747837"/>
              <a:gd name="connsiteX0" fmla="*/ 3974307 w 3974307"/>
              <a:gd name="connsiteY0" fmla="*/ 0 h 2512218"/>
              <a:gd name="connsiteX1" fmla="*/ 3974307 w 3974307"/>
              <a:gd name="connsiteY1" fmla="*/ 90487 h 2512218"/>
              <a:gd name="connsiteX2" fmla="*/ 0 w 3974307"/>
              <a:gd name="connsiteY2" fmla="*/ 2512218 h 2512218"/>
              <a:gd name="connsiteX3" fmla="*/ 1123951 w 3974307"/>
              <a:gd name="connsiteY3" fmla="*/ 1747837 h 2512218"/>
              <a:gd name="connsiteX4" fmla="*/ 3974307 w 3974307"/>
              <a:gd name="connsiteY4" fmla="*/ 0 h 2512218"/>
              <a:gd name="connsiteX0" fmla="*/ 4079081 w 4079081"/>
              <a:gd name="connsiteY0" fmla="*/ 0 h 2512218"/>
              <a:gd name="connsiteX1" fmla="*/ 4079081 w 4079081"/>
              <a:gd name="connsiteY1" fmla="*/ 90487 h 2512218"/>
              <a:gd name="connsiteX2" fmla="*/ 104774 w 4079081"/>
              <a:gd name="connsiteY2" fmla="*/ 2512218 h 2512218"/>
              <a:gd name="connsiteX3" fmla="*/ 0 w 4079081"/>
              <a:gd name="connsiteY3" fmla="*/ 2497931 h 2512218"/>
              <a:gd name="connsiteX4" fmla="*/ 4079081 w 4079081"/>
              <a:gd name="connsiteY4" fmla="*/ 0 h 251221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014411 w 4988718"/>
              <a:gd name="connsiteY2" fmla="*/ 2512218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42874 w 4988718"/>
              <a:gd name="connsiteY2" fmla="*/ 3040855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40493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93911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18005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06761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77475 w 4988718"/>
              <a:gd name="connsiteY0" fmla="*/ 0 h 3998119"/>
              <a:gd name="connsiteX1" fmla="*/ 4988718 w 4988718"/>
              <a:gd name="connsiteY1" fmla="*/ 1045368 h 3998119"/>
              <a:gd name="connsiteX2" fmla="*/ 106761 w 4988718"/>
              <a:gd name="connsiteY2" fmla="*/ 3998117 h 3998119"/>
              <a:gd name="connsiteX3" fmla="*/ 0 w 4988718"/>
              <a:gd name="connsiteY3" fmla="*/ 3998119 h 3998119"/>
              <a:gd name="connsiteX4" fmla="*/ 4977475 w 4988718"/>
              <a:gd name="connsiteY4" fmla="*/ 0 h 3998119"/>
              <a:gd name="connsiteX0" fmla="*/ 4977475 w 4977475"/>
              <a:gd name="connsiteY0" fmla="*/ 0 h 3998119"/>
              <a:gd name="connsiteX1" fmla="*/ 4942136 w 4977475"/>
              <a:gd name="connsiteY1" fmla="*/ 12620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77474 w 4977475"/>
              <a:gd name="connsiteY1" fmla="*/ 8810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75868 w 4977475"/>
              <a:gd name="connsiteY1" fmla="*/ 76199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53381 w 4977475"/>
              <a:gd name="connsiteY1" fmla="*/ 6905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6"/>
              <a:gd name="connsiteY0" fmla="*/ 0 h 3998119"/>
              <a:gd name="connsiteX1" fmla="*/ 4977476 w 4977476"/>
              <a:gd name="connsiteY1" fmla="*/ 83343 h 3998119"/>
              <a:gd name="connsiteX2" fmla="*/ 106761 w 4977476"/>
              <a:gd name="connsiteY2" fmla="*/ 3998117 h 3998119"/>
              <a:gd name="connsiteX3" fmla="*/ 0 w 4977476"/>
              <a:gd name="connsiteY3" fmla="*/ 3998119 h 3998119"/>
              <a:gd name="connsiteX4" fmla="*/ 4977475 w 4977476"/>
              <a:gd name="connsiteY4" fmla="*/ 0 h 3998119"/>
              <a:gd name="connsiteX0" fmla="*/ 5261786 w 5261786"/>
              <a:gd name="connsiteY0" fmla="*/ 0 h 4224338"/>
              <a:gd name="connsiteX1" fmla="*/ 4977476 w 5261786"/>
              <a:gd name="connsiteY1" fmla="*/ 309562 h 4224338"/>
              <a:gd name="connsiteX2" fmla="*/ 106761 w 5261786"/>
              <a:gd name="connsiteY2" fmla="*/ 4224336 h 4224338"/>
              <a:gd name="connsiteX3" fmla="*/ 0 w 5261786"/>
              <a:gd name="connsiteY3" fmla="*/ 4224338 h 4224338"/>
              <a:gd name="connsiteX4" fmla="*/ 5261786 w 5261786"/>
              <a:gd name="connsiteY4" fmla="*/ 0 h 4224338"/>
              <a:gd name="connsiteX0" fmla="*/ 5261786 w 5261786"/>
              <a:gd name="connsiteY0" fmla="*/ 0 h 4224338"/>
              <a:gd name="connsiteX1" fmla="*/ 5260181 w 5261786"/>
              <a:gd name="connsiteY1" fmla="*/ 85724 h 4224338"/>
              <a:gd name="connsiteX2" fmla="*/ 106761 w 5261786"/>
              <a:gd name="connsiteY2" fmla="*/ 4224336 h 4224338"/>
              <a:gd name="connsiteX3" fmla="*/ 0 w 5261786"/>
              <a:gd name="connsiteY3" fmla="*/ 4224338 h 4224338"/>
              <a:gd name="connsiteX4" fmla="*/ 5261786 w 5261786"/>
              <a:gd name="connsiteY4" fmla="*/ 0 h 4224338"/>
              <a:gd name="connsiteX0" fmla="*/ 5261786 w 5290586"/>
              <a:gd name="connsiteY0" fmla="*/ 0 h 4224338"/>
              <a:gd name="connsiteX1" fmla="*/ 5260181 w 5290586"/>
              <a:gd name="connsiteY1" fmla="*/ 85724 h 4224338"/>
              <a:gd name="connsiteX2" fmla="*/ 106761 w 5290586"/>
              <a:gd name="connsiteY2" fmla="*/ 4224336 h 4224338"/>
              <a:gd name="connsiteX3" fmla="*/ 0 w 5290586"/>
              <a:gd name="connsiteY3" fmla="*/ 4224338 h 4224338"/>
              <a:gd name="connsiteX4" fmla="*/ 5261786 w 5290586"/>
              <a:gd name="connsiteY4" fmla="*/ 0 h 4224338"/>
              <a:gd name="connsiteX0" fmla="*/ 5261786 w 5261786"/>
              <a:gd name="connsiteY0" fmla="*/ 0 h 4224338"/>
              <a:gd name="connsiteX1" fmla="*/ 5260181 w 5261786"/>
              <a:gd name="connsiteY1" fmla="*/ 85724 h 4224338"/>
              <a:gd name="connsiteX2" fmla="*/ 106761 w 5261786"/>
              <a:gd name="connsiteY2" fmla="*/ 4224336 h 4224338"/>
              <a:gd name="connsiteX3" fmla="*/ 0 w 5261786"/>
              <a:gd name="connsiteY3" fmla="*/ 4224338 h 4224338"/>
              <a:gd name="connsiteX4" fmla="*/ 5261786 w 5261786"/>
              <a:gd name="connsiteY4" fmla="*/ 0 h 4224338"/>
              <a:gd name="connsiteX0" fmla="*/ 5261786 w 5262500"/>
              <a:gd name="connsiteY0" fmla="*/ 0 h 4224338"/>
              <a:gd name="connsiteX1" fmla="*/ 5261787 w 5262500"/>
              <a:gd name="connsiteY1" fmla="*/ 85724 h 4224338"/>
              <a:gd name="connsiteX2" fmla="*/ 106761 w 5262500"/>
              <a:gd name="connsiteY2" fmla="*/ 4224336 h 4224338"/>
              <a:gd name="connsiteX3" fmla="*/ 0 w 5262500"/>
              <a:gd name="connsiteY3" fmla="*/ 4224338 h 4224338"/>
              <a:gd name="connsiteX4" fmla="*/ 5261786 w 5262500"/>
              <a:gd name="connsiteY4" fmla="*/ 0 h 4224338"/>
              <a:gd name="connsiteX0" fmla="*/ 5261786 w 5262500"/>
              <a:gd name="connsiteY0" fmla="*/ 0 h 4224338"/>
              <a:gd name="connsiteX1" fmla="*/ 5261787 w 5262500"/>
              <a:gd name="connsiteY1" fmla="*/ 85724 h 4224338"/>
              <a:gd name="connsiteX2" fmla="*/ 106761 w 5262500"/>
              <a:gd name="connsiteY2" fmla="*/ 4224336 h 4224338"/>
              <a:gd name="connsiteX3" fmla="*/ 0 w 5262500"/>
              <a:gd name="connsiteY3" fmla="*/ 4224338 h 4224338"/>
              <a:gd name="connsiteX4" fmla="*/ 5261786 w 5262500"/>
              <a:gd name="connsiteY4" fmla="*/ 0 h 4224338"/>
              <a:gd name="connsiteX0" fmla="*/ 5261786 w 5261786"/>
              <a:gd name="connsiteY0" fmla="*/ 0 h 4224338"/>
              <a:gd name="connsiteX1" fmla="*/ 5258575 w 5261786"/>
              <a:gd name="connsiteY1" fmla="*/ 85724 h 4224338"/>
              <a:gd name="connsiteX2" fmla="*/ 106761 w 5261786"/>
              <a:gd name="connsiteY2" fmla="*/ 4224336 h 4224338"/>
              <a:gd name="connsiteX3" fmla="*/ 0 w 5261786"/>
              <a:gd name="connsiteY3" fmla="*/ 4224338 h 4224338"/>
              <a:gd name="connsiteX4" fmla="*/ 5261786 w 5261786"/>
              <a:gd name="connsiteY4" fmla="*/ 0 h 4224338"/>
              <a:gd name="connsiteX0" fmla="*/ 5261786 w 5262500"/>
              <a:gd name="connsiteY0" fmla="*/ 0 h 4224338"/>
              <a:gd name="connsiteX1" fmla="*/ 5261787 w 5262500"/>
              <a:gd name="connsiteY1" fmla="*/ 85724 h 4224338"/>
              <a:gd name="connsiteX2" fmla="*/ 106761 w 5262500"/>
              <a:gd name="connsiteY2" fmla="*/ 4224336 h 4224338"/>
              <a:gd name="connsiteX3" fmla="*/ 0 w 5262500"/>
              <a:gd name="connsiteY3" fmla="*/ 4224338 h 4224338"/>
              <a:gd name="connsiteX4" fmla="*/ 5261786 w 5262500"/>
              <a:gd name="connsiteY4" fmla="*/ 0 h 42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500" h="4224338">
                <a:moveTo>
                  <a:pt x="5261786" y="0"/>
                </a:moveTo>
                <a:cubicBezTo>
                  <a:pt x="5261786" y="29368"/>
                  <a:pt x="5263393" y="84931"/>
                  <a:pt x="5261787" y="85724"/>
                </a:cubicBezTo>
                <a:lnTo>
                  <a:pt x="106761" y="4224336"/>
                </a:lnTo>
                <a:lnTo>
                  <a:pt x="0" y="4224338"/>
                </a:lnTo>
                <a:lnTo>
                  <a:pt x="5261786" y="0"/>
                </a:lnTo>
                <a:close/>
              </a:path>
            </a:pathLst>
          </a:custGeom>
          <a:solidFill>
            <a:srgbClr val="0E0D6A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ja-JP" altLang="en-US" sz="3763">
              <a:solidFill>
                <a:schemeClr val="bg1"/>
              </a:solidFill>
            </a:endParaRPr>
          </a:p>
        </p:txBody>
      </p:sp>
      <p:pic>
        <p:nvPicPr>
          <p:cNvPr id="204" name="図 72" descr="クリップアート が含まれている画像&#10;&#10;自動的に生成された説明">
            <a:extLst>
              <a:ext uri="{FF2B5EF4-FFF2-40B4-BE49-F238E27FC236}">
                <a16:creationId xmlns:a16="http://schemas.microsoft.com/office/drawing/2014/main" id="{BCC51DC0-EBEB-467C-BA81-530064672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80" y="5611385"/>
            <a:ext cx="1656000" cy="757831"/>
          </a:xfrm>
          <a:prstGeom prst="rect">
            <a:avLst/>
          </a:prstGeom>
        </p:spPr>
      </p:pic>
      <p:sp>
        <p:nvSpPr>
          <p:cNvPr id="205" name="テキスト プレースホルダー 4">
            <a:extLst>
              <a:ext uri="{FF2B5EF4-FFF2-40B4-BE49-F238E27FC236}">
                <a16:creationId xmlns:a16="http://schemas.microsoft.com/office/drawing/2014/main" id="{97571C3A-4877-4322-B138-19ECEF1053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83" y="170871"/>
            <a:ext cx="5569445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219170" rtl="0" eaLnBrk="1" latinLnBrk="0" hangingPunct="1">
              <a:buNone/>
              <a:defRPr kumimoji="1" lang="ja-JP" altLang="en-US" sz="28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algn="l" defTabSz="1219170" rtl="0" eaLnBrk="1" latinLnBrk="0" hangingPunct="1">
              <a:defRPr kumimoji="1" lang="ja-JP" altLang="en-US" sz="2667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kumimoji="1" lang="en-US" altLang="ja-JP"/>
              <a:t>Company Name</a:t>
            </a:r>
            <a:endParaRPr kumimoji="1" lang="ja-JP" altLang="en-US"/>
          </a:p>
        </p:txBody>
      </p:sp>
      <p:sp>
        <p:nvSpPr>
          <p:cNvPr id="206" name="テキスト プレースホルダー 6">
            <a:extLst>
              <a:ext uri="{FF2B5EF4-FFF2-40B4-BE49-F238E27FC236}">
                <a16:creationId xmlns:a16="http://schemas.microsoft.com/office/drawing/2014/main" id="{EED6043B-717F-4A08-89C3-96EFB5E2B4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771" y="2369378"/>
            <a:ext cx="2594486" cy="363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Bef>
                <a:spcPts val="400"/>
              </a:spcBef>
              <a:buNone/>
              <a:defRPr sz="1400"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Date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99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3">
            <a:extLst>
              <a:ext uri="{FF2B5EF4-FFF2-40B4-BE49-F238E27FC236}">
                <a16:creationId xmlns:a16="http://schemas.microsoft.com/office/drawing/2014/main" id="{FFDB93A6-D669-466F-864E-B5ABA065F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4158" y="2125598"/>
            <a:ext cx="5683684" cy="26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社外用　表紙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433F991-EC67-4B59-AFEB-4F20AA93E7BC}"/>
              </a:ext>
            </a:extLst>
          </p:cNvPr>
          <p:cNvGrpSpPr/>
          <p:nvPr userDrawn="1"/>
        </p:nvGrpSpPr>
        <p:grpSpPr>
          <a:xfrm>
            <a:off x="5035269" y="-430986"/>
            <a:ext cx="9015451" cy="8319215"/>
            <a:chOff x="1919868" y="-296294"/>
            <a:chExt cx="6761588" cy="6239411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71F7F81-91D9-4437-9917-B17A2BAB848C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597250" y="-178461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C528AC-A4A3-4884-B66E-9C19E3DFCD5E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497701" y="-139418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201F965-DC36-4A07-97FA-8D33CA57E146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398153" y="-100375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5562B6CA-5132-46F0-96DA-63726BC518B1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298605" y="-61332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D6091CAE-75A6-490B-9C34-C971478A7B68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199056" y="-22290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0A43134-D868-48E8-8758-4C10F9A74CC3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099508" y="16753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E1DD586-8B8A-4DED-8DE4-D10F992C71AB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999960" y="55796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95665FB-1586-400A-BFC5-F04E625010A6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900412" y="94839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6521385-31AA-4C64-967F-68152C963B10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800863" y="133881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B0F209CD-3378-4994-AAC9-AD3EA1FADDA9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701315" y="172924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F719C0-9A8E-4FA2-9495-47A033B3C30A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601767" y="211967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A0750565-15A1-4854-8A2A-3893E1357B2F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502218" y="251010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7431A7-53E3-4F49-81C6-73483AD5D939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402670" y="290052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B2F7B1E6-2166-426B-920F-40BB2DBE4492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303122" y="329095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BB0271B-E095-4DEB-BEED-D43262B6D59D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6203574" y="368138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7C0B909-4192-4C87-BD40-9915DCDCEB43}"/>
                </a:ext>
              </a:extLst>
            </p:cNvPr>
            <p:cNvCxnSpPr/>
            <p:nvPr userDrawn="1"/>
          </p:nvCxnSpPr>
          <p:spPr>
            <a:xfrm rot="20315096" flipH="1">
              <a:off x="6104025" y="407181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0A3EDBB-52FD-4908-9C84-B6D930B0C5C3}"/>
                </a:ext>
              </a:extLst>
            </p:cNvPr>
            <p:cNvCxnSpPr/>
            <p:nvPr userDrawn="1"/>
          </p:nvCxnSpPr>
          <p:spPr>
            <a:xfrm rot="20315096" flipH="1">
              <a:off x="6004477" y="446223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D3296693-AD6F-4ECF-BAE1-F5E4323C3780}"/>
                </a:ext>
              </a:extLst>
            </p:cNvPr>
            <p:cNvCxnSpPr/>
            <p:nvPr userDrawn="1"/>
          </p:nvCxnSpPr>
          <p:spPr>
            <a:xfrm rot="20315096" flipH="1">
              <a:off x="5904929" y="485266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022A084D-FF6A-4E4E-8D81-4D485838F0B8}"/>
                </a:ext>
              </a:extLst>
            </p:cNvPr>
            <p:cNvCxnSpPr/>
            <p:nvPr userDrawn="1"/>
          </p:nvCxnSpPr>
          <p:spPr>
            <a:xfrm rot="20315096" flipH="1">
              <a:off x="5805380" y="524309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0B1496C9-153B-45FA-8D27-B0A9C3E57E79}"/>
                </a:ext>
              </a:extLst>
            </p:cNvPr>
            <p:cNvCxnSpPr/>
            <p:nvPr userDrawn="1"/>
          </p:nvCxnSpPr>
          <p:spPr>
            <a:xfrm rot="20315096" flipH="1">
              <a:off x="5705832" y="563352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5C123EF-8D57-4D98-B650-A405398FB3CA}"/>
                </a:ext>
              </a:extLst>
            </p:cNvPr>
            <p:cNvCxnSpPr/>
            <p:nvPr userDrawn="1"/>
          </p:nvCxnSpPr>
          <p:spPr>
            <a:xfrm rot="20315096" flipH="1">
              <a:off x="5606284" y="602394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101D9B1-578F-4F91-8531-2C57A789F613}"/>
                </a:ext>
              </a:extLst>
            </p:cNvPr>
            <p:cNvCxnSpPr/>
            <p:nvPr userDrawn="1"/>
          </p:nvCxnSpPr>
          <p:spPr>
            <a:xfrm rot="20315096" flipH="1">
              <a:off x="5506736" y="64143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15AFDF15-079E-4EB6-876C-005C79D5BE7C}"/>
                </a:ext>
              </a:extLst>
            </p:cNvPr>
            <p:cNvCxnSpPr/>
            <p:nvPr userDrawn="1"/>
          </p:nvCxnSpPr>
          <p:spPr>
            <a:xfrm rot="20315096" flipH="1">
              <a:off x="5407187" y="68048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E1FDEC90-120E-4E70-8959-2F8DE6BF08C7}"/>
                </a:ext>
              </a:extLst>
            </p:cNvPr>
            <p:cNvCxnSpPr/>
            <p:nvPr userDrawn="1"/>
          </p:nvCxnSpPr>
          <p:spPr>
            <a:xfrm rot="20315096" flipH="1">
              <a:off x="5307639" y="71952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5D9D2FB-2AA2-4E53-9C85-A66F6608040F}"/>
                </a:ext>
              </a:extLst>
            </p:cNvPr>
            <p:cNvCxnSpPr/>
            <p:nvPr userDrawn="1"/>
          </p:nvCxnSpPr>
          <p:spPr>
            <a:xfrm rot="20315096" flipH="1">
              <a:off x="5208091" y="75856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817330D-83DA-4F02-925F-EDBB4AD8934B}"/>
                </a:ext>
              </a:extLst>
            </p:cNvPr>
            <p:cNvCxnSpPr/>
            <p:nvPr userDrawn="1"/>
          </p:nvCxnSpPr>
          <p:spPr>
            <a:xfrm rot="20315096" flipH="1">
              <a:off x="5108542" y="79760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1313410F-B5D1-497F-9BD2-9B2CB9FB76D2}"/>
                </a:ext>
              </a:extLst>
            </p:cNvPr>
            <p:cNvCxnSpPr/>
            <p:nvPr userDrawn="1"/>
          </p:nvCxnSpPr>
          <p:spPr>
            <a:xfrm rot="20315096" flipH="1">
              <a:off x="5008994" y="83665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7A099520-2CDF-4534-8C36-CF5E4A2B0086}"/>
                </a:ext>
              </a:extLst>
            </p:cNvPr>
            <p:cNvCxnSpPr/>
            <p:nvPr userDrawn="1"/>
          </p:nvCxnSpPr>
          <p:spPr>
            <a:xfrm rot="20315096" flipH="1">
              <a:off x="4909446" y="8756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71EBCF5-DE1A-478A-BF28-5885C88DA3B6}"/>
                </a:ext>
              </a:extLst>
            </p:cNvPr>
            <p:cNvCxnSpPr/>
            <p:nvPr userDrawn="1"/>
          </p:nvCxnSpPr>
          <p:spPr>
            <a:xfrm rot="20315096" flipH="1">
              <a:off x="4809898" y="91473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CDCE5341-B8CE-41A1-BE94-5D6E1950DAFA}"/>
                </a:ext>
              </a:extLst>
            </p:cNvPr>
            <p:cNvCxnSpPr/>
            <p:nvPr userDrawn="1"/>
          </p:nvCxnSpPr>
          <p:spPr>
            <a:xfrm rot="20315096" flipH="1">
              <a:off x="4710349" y="95377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C0BEF014-C12F-4688-BDB9-F05B613E09FC}"/>
                </a:ext>
              </a:extLst>
            </p:cNvPr>
            <p:cNvCxnSpPr/>
            <p:nvPr userDrawn="1"/>
          </p:nvCxnSpPr>
          <p:spPr>
            <a:xfrm rot="20315096" flipH="1">
              <a:off x="4610801" y="99282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A834C673-2999-496F-AFEC-BD2E35681E28}"/>
                </a:ext>
              </a:extLst>
            </p:cNvPr>
            <p:cNvCxnSpPr/>
            <p:nvPr userDrawn="1"/>
          </p:nvCxnSpPr>
          <p:spPr>
            <a:xfrm rot="20315096" flipH="1">
              <a:off x="4511253" y="103186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0F5CFC7-0609-4D43-A1B9-07D0ABD733AA}"/>
                </a:ext>
              </a:extLst>
            </p:cNvPr>
            <p:cNvCxnSpPr/>
            <p:nvPr userDrawn="1"/>
          </p:nvCxnSpPr>
          <p:spPr>
            <a:xfrm rot="20315096" flipH="1">
              <a:off x="4411704" y="107090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5D52E749-985B-4AC1-B23F-476224756E83}"/>
                </a:ext>
              </a:extLst>
            </p:cNvPr>
            <p:cNvCxnSpPr/>
            <p:nvPr userDrawn="1"/>
          </p:nvCxnSpPr>
          <p:spPr>
            <a:xfrm rot="20315096" flipH="1">
              <a:off x="4312156" y="110995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838501A-FBA7-43F9-AFCF-1C72FC7C7277}"/>
                </a:ext>
              </a:extLst>
            </p:cNvPr>
            <p:cNvCxnSpPr/>
            <p:nvPr userDrawn="1"/>
          </p:nvCxnSpPr>
          <p:spPr>
            <a:xfrm rot="20315096" flipH="1">
              <a:off x="4212608" y="114899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5A6C2BE-9349-43A9-9E89-FAC445F7DE34}"/>
                </a:ext>
              </a:extLst>
            </p:cNvPr>
            <p:cNvCxnSpPr/>
            <p:nvPr userDrawn="1"/>
          </p:nvCxnSpPr>
          <p:spPr>
            <a:xfrm rot="20315096" flipH="1">
              <a:off x="4113060" y="118803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B456C6F-8AF4-477D-A6D9-F47ABD3DF431}"/>
                </a:ext>
              </a:extLst>
            </p:cNvPr>
            <p:cNvCxnSpPr/>
            <p:nvPr userDrawn="1"/>
          </p:nvCxnSpPr>
          <p:spPr>
            <a:xfrm rot="20315096" flipH="1">
              <a:off x="4013511" y="122707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91096D8-71C8-4DF2-8414-1C17DB661D69}"/>
                </a:ext>
              </a:extLst>
            </p:cNvPr>
            <p:cNvCxnSpPr/>
            <p:nvPr userDrawn="1"/>
          </p:nvCxnSpPr>
          <p:spPr>
            <a:xfrm rot="20315096" flipH="1">
              <a:off x="3913963" y="1266121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22EB55D-6447-4554-BF16-FD31740D357C}"/>
                </a:ext>
              </a:extLst>
            </p:cNvPr>
            <p:cNvCxnSpPr/>
            <p:nvPr userDrawn="1"/>
          </p:nvCxnSpPr>
          <p:spPr>
            <a:xfrm rot="20315096" flipH="1">
              <a:off x="3814415" y="130516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93B106F7-BCA1-4362-A10D-4A963138B7C4}"/>
                </a:ext>
              </a:extLst>
            </p:cNvPr>
            <p:cNvCxnSpPr/>
            <p:nvPr userDrawn="1"/>
          </p:nvCxnSpPr>
          <p:spPr>
            <a:xfrm rot="20315096" flipH="1">
              <a:off x="3714866" y="1344207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B62CE225-AC05-4D81-AE60-C9BEEDEAFA7A}"/>
                </a:ext>
              </a:extLst>
            </p:cNvPr>
            <p:cNvCxnSpPr/>
            <p:nvPr userDrawn="1"/>
          </p:nvCxnSpPr>
          <p:spPr>
            <a:xfrm rot="20315096" flipH="1">
              <a:off x="3615318" y="1383249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E46ADCD-9A7A-4BE2-B0B2-77AF7FA6B93C}"/>
                </a:ext>
              </a:extLst>
            </p:cNvPr>
            <p:cNvCxnSpPr/>
            <p:nvPr userDrawn="1"/>
          </p:nvCxnSpPr>
          <p:spPr>
            <a:xfrm rot="20315096" flipH="1">
              <a:off x="3515770" y="1422292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17C07D29-E029-41E8-9BD7-488A9200E192}"/>
                </a:ext>
              </a:extLst>
            </p:cNvPr>
            <p:cNvCxnSpPr/>
            <p:nvPr userDrawn="1"/>
          </p:nvCxnSpPr>
          <p:spPr>
            <a:xfrm rot="20315096" flipH="1">
              <a:off x="3416222" y="1461335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2EA82CE-C880-4234-BCEC-C849D21DEB53}"/>
                </a:ext>
              </a:extLst>
            </p:cNvPr>
            <p:cNvCxnSpPr/>
            <p:nvPr userDrawn="1"/>
          </p:nvCxnSpPr>
          <p:spPr>
            <a:xfrm rot="20315096" flipH="1">
              <a:off x="3316673" y="150037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17785887-DBAD-49A1-82A0-8EC631922B7C}"/>
                </a:ext>
              </a:extLst>
            </p:cNvPr>
            <p:cNvCxnSpPr/>
            <p:nvPr userDrawn="1"/>
          </p:nvCxnSpPr>
          <p:spPr>
            <a:xfrm rot="20315096" flipH="1">
              <a:off x="3217125" y="1539420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AF37A7B6-4C36-40C9-A438-1290D0AFD60E}"/>
                </a:ext>
              </a:extLst>
            </p:cNvPr>
            <p:cNvCxnSpPr/>
            <p:nvPr userDrawn="1"/>
          </p:nvCxnSpPr>
          <p:spPr>
            <a:xfrm rot="20315096" flipH="1">
              <a:off x="3117577" y="1578463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5132090-E29A-49F3-BE56-CF850AA98049}"/>
                </a:ext>
              </a:extLst>
            </p:cNvPr>
            <p:cNvCxnSpPr/>
            <p:nvPr userDrawn="1"/>
          </p:nvCxnSpPr>
          <p:spPr>
            <a:xfrm rot="20315096" flipH="1">
              <a:off x="3018027" y="1614294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4FD0BFC4-8E94-47C9-8891-26C0B684721A}"/>
                </a:ext>
              </a:extLst>
            </p:cNvPr>
            <p:cNvCxnSpPr/>
            <p:nvPr userDrawn="1"/>
          </p:nvCxnSpPr>
          <p:spPr>
            <a:xfrm rot="20315096" flipH="1">
              <a:off x="2918629" y="165250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E593EC8-7653-4C76-BDF8-F1AD4AAC602D}"/>
                </a:ext>
              </a:extLst>
            </p:cNvPr>
            <p:cNvCxnSpPr/>
            <p:nvPr userDrawn="1"/>
          </p:nvCxnSpPr>
          <p:spPr>
            <a:xfrm rot="20315096" flipH="1">
              <a:off x="2817575" y="1690718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8B99BBD-F73B-4CA2-B11A-157890C1DF67}"/>
                </a:ext>
              </a:extLst>
            </p:cNvPr>
            <p:cNvCxnSpPr/>
            <p:nvPr userDrawn="1"/>
          </p:nvCxnSpPr>
          <p:spPr>
            <a:xfrm rot="20315096" flipH="1">
              <a:off x="2719369" y="1728156"/>
              <a:ext cx="0" cy="421496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26F4D3D8-D4AE-467F-926C-85D1E5503848}"/>
                </a:ext>
              </a:extLst>
            </p:cNvPr>
            <p:cNvSpPr/>
            <p:nvPr userDrawn="1"/>
          </p:nvSpPr>
          <p:spPr>
            <a:xfrm>
              <a:off x="1919868" y="1433220"/>
              <a:ext cx="1224608" cy="373722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4" name="直角三角形 182">
              <a:extLst>
                <a:ext uri="{FF2B5EF4-FFF2-40B4-BE49-F238E27FC236}">
                  <a16:creationId xmlns:a16="http://schemas.microsoft.com/office/drawing/2014/main" id="{9FC52C7A-BF3D-46F8-A525-9BA18CF58A51}"/>
                </a:ext>
              </a:extLst>
            </p:cNvPr>
            <p:cNvSpPr/>
            <p:nvPr userDrawn="1"/>
          </p:nvSpPr>
          <p:spPr>
            <a:xfrm flipV="1">
              <a:off x="3122589" y="26946"/>
              <a:ext cx="3668400" cy="5143500"/>
            </a:xfrm>
            <a:custGeom>
              <a:avLst/>
              <a:gdLst>
                <a:gd name="connsiteX0" fmla="*/ 0 w 1775596"/>
                <a:gd name="connsiteY0" fmla="*/ 5143500 h 5143500"/>
                <a:gd name="connsiteX1" fmla="*/ 0 w 1775596"/>
                <a:gd name="connsiteY1" fmla="*/ 0 h 5143500"/>
                <a:gd name="connsiteX2" fmla="*/ 1775596 w 1775596"/>
                <a:gd name="connsiteY2" fmla="*/ 5143500 h 5143500"/>
                <a:gd name="connsiteX3" fmla="*/ 0 w 1775596"/>
                <a:gd name="connsiteY3" fmla="*/ 5143500 h 5143500"/>
                <a:gd name="connsiteX0" fmla="*/ 0 w 3598419"/>
                <a:gd name="connsiteY0" fmla="*/ 5143500 h 5149477"/>
                <a:gd name="connsiteX1" fmla="*/ 0 w 3598419"/>
                <a:gd name="connsiteY1" fmla="*/ 0 h 5149477"/>
                <a:gd name="connsiteX2" fmla="*/ 3598419 w 3598419"/>
                <a:gd name="connsiteY2" fmla="*/ 5149477 h 5149477"/>
                <a:gd name="connsiteX3" fmla="*/ 0 w 3598419"/>
                <a:gd name="connsiteY3" fmla="*/ 5143500 h 5149477"/>
                <a:gd name="connsiteX0" fmla="*/ 0 w 3598419"/>
                <a:gd name="connsiteY0" fmla="*/ 4360582 h 4366559"/>
                <a:gd name="connsiteX1" fmla="*/ 5976 w 3598419"/>
                <a:gd name="connsiteY1" fmla="*/ 0 h 4366559"/>
                <a:gd name="connsiteX2" fmla="*/ 3598419 w 3598419"/>
                <a:gd name="connsiteY2" fmla="*/ 4366559 h 4366559"/>
                <a:gd name="connsiteX3" fmla="*/ 0 w 3598419"/>
                <a:gd name="connsiteY3" fmla="*/ 4360582 h 4366559"/>
                <a:gd name="connsiteX0" fmla="*/ 0 w 3598419"/>
                <a:gd name="connsiteY0" fmla="*/ 5047876 h 5053853"/>
                <a:gd name="connsiteX1" fmla="*/ 5976 w 3598419"/>
                <a:gd name="connsiteY1" fmla="*/ 0 h 5053853"/>
                <a:gd name="connsiteX2" fmla="*/ 3598419 w 3598419"/>
                <a:gd name="connsiteY2" fmla="*/ 5053853 h 5053853"/>
                <a:gd name="connsiteX3" fmla="*/ 0 w 3598419"/>
                <a:gd name="connsiteY3" fmla="*/ 5047876 h 5053853"/>
                <a:gd name="connsiteX0" fmla="*/ 0 w 3598419"/>
                <a:gd name="connsiteY0" fmla="*/ 5137523 h 5143500"/>
                <a:gd name="connsiteX1" fmla="*/ 0 w 3598419"/>
                <a:gd name="connsiteY1" fmla="*/ 0 h 5143500"/>
                <a:gd name="connsiteX2" fmla="*/ 3598419 w 3598419"/>
                <a:gd name="connsiteY2" fmla="*/ 5143500 h 5143500"/>
                <a:gd name="connsiteX3" fmla="*/ 0 w 3598419"/>
                <a:gd name="connsiteY3" fmla="*/ 5137523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419" h="5143500">
                  <a:moveTo>
                    <a:pt x="0" y="5137523"/>
                  </a:moveTo>
                  <a:lnTo>
                    <a:pt x="0" y="0"/>
                  </a:lnTo>
                  <a:lnTo>
                    <a:pt x="3598419" y="5143500"/>
                  </a:lnTo>
                  <a:lnTo>
                    <a:pt x="0" y="513752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4EE8818D-B2F3-4156-A8CF-106E6C937524}"/>
                </a:ext>
              </a:extLst>
            </p:cNvPr>
            <p:cNvSpPr/>
            <p:nvPr userDrawn="1"/>
          </p:nvSpPr>
          <p:spPr>
            <a:xfrm>
              <a:off x="3111648" y="5172831"/>
              <a:ext cx="2123341" cy="652202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直角三角形 57">
              <a:extLst>
                <a:ext uri="{FF2B5EF4-FFF2-40B4-BE49-F238E27FC236}">
                  <a16:creationId xmlns:a16="http://schemas.microsoft.com/office/drawing/2014/main" id="{0A73905D-8E79-4995-AF4B-81B800427610}"/>
                </a:ext>
              </a:extLst>
            </p:cNvPr>
            <p:cNvSpPr/>
            <p:nvPr userDrawn="1"/>
          </p:nvSpPr>
          <p:spPr>
            <a:xfrm flipH="1">
              <a:off x="5077749" y="2058053"/>
              <a:ext cx="2212047" cy="3112393"/>
            </a:xfrm>
            <a:prstGeom prst="rtTriangl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9BC6ACFC-EF5F-45D1-B736-D1CDC231ABFC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895407" y="-296294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95CD32F-925A-4DB0-B533-05E714675DF0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795858" y="-257251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92004C9B-74A5-4886-8989-854DB8B87AC7}"/>
                </a:ext>
              </a:extLst>
            </p:cNvPr>
            <p:cNvCxnSpPr>
              <a:cxnSpLocks/>
            </p:cNvCxnSpPr>
            <p:nvPr userDrawn="1"/>
          </p:nvCxnSpPr>
          <p:spPr>
            <a:xfrm rot="20315096" flipH="1">
              <a:off x="7696310" y="-218208"/>
              <a:ext cx="0" cy="4214961"/>
            </a:xfrm>
            <a:prstGeom prst="line">
              <a:avLst/>
            </a:prstGeom>
            <a:ln w="12700">
              <a:solidFill>
                <a:srgbClr val="EB5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6A365435-22B4-4051-87E2-A419AE39ADF2}"/>
                </a:ext>
              </a:extLst>
            </p:cNvPr>
            <p:cNvSpPr/>
            <p:nvPr userDrawn="1"/>
          </p:nvSpPr>
          <p:spPr>
            <a:xfrm>
              <a:off x="7289713" y="23398"/>
              <a:ext cx="1391743" cy="4297073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61A72A-4253-4336-95A2-492C524CBE6A}"/>
                </a:ext>
              </a:extLst>
            </p:cNvPr>
            <p:cNvSpPr/>
            <p:nvPr userDrawn="1"/>
          </p:nvSpPr>
          <p:spPr>
            <a:xfrm>
              <a:off x="6708771" y="-158182"/>
              <a:ext cx="507207" cy="185127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9" name="タイトル 1">
            <a:extLst>
              <a:ext uri="{FF2B5EF4-FFF2-40B4-BE49-F238E27FC236}">
                <a16:creationId xmlns:a16="http://schemas.microsoft.com/office/drawing/2014/main" id="{74EDCBBC-24B4-48C0-AC6C-4784D09DC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767" y="764992"/>
            <a:ext cx="8773045" cy="7523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クリックしてタイトルを入力</a:t>
            </a:r>
          </a:p>
        </p:txBody>
      </p:sp>
      <p:sp>
        <p:nvSpPr>
          <p:cNvPr id="10" name="テキスト プレースホルダー 6">
            <a:extLst>
              <a:ext uri="{FF2B5EF4-FFF2-40B4-BE49-F238E27FC236}">
                <a16:creationId xmlns:a16="http://schemas.microsoft.com/office/drawing/2014/main" id="{80BDF5A3-4F9C-4B3E-A49A-F4229EEFCA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767" y="1523701"/>
            <a:ext cx="8772343" cy="363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6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en-US" altLang="ja-JP"/>
              <a:t>KDDI (Thailand) Ltd.</a:t>
            </a:r>
            <a:endParaRPr kumimoji="1" lang="ja-JP" altLang="en-US"/>
          </a:p>
        </p:txBody>
      </p:sp>
      <p:sp>
        <p:nvSpPr>
          <p:cNvPr id="7" name="平行四辺形 128">
            <a:extLst>
              <a:ext uri="{FF2B5EF4-FFF2-40B4-BE49-F238E27FC236}">
                <a16:creationId xmlns:a16="http://schemas.microsoft.com/office/drawing/2014/main" id="{3F2C6F69-44E2-44C2-9E6E-10E0E9A4F3C6}"/>
              </a:ext>
            </a:extLst>
          </p:cNvPr>
          <p:cNvSpPr/>
          <p:nvPr userDrawn="1"/>
        </p:nvSpPr>
        <p:spPr>
          <a:xfrm rot="20900152">
            <a:off x="-213347" y="3180676"/>
            <a:ext cx="12619380" cy="849896"/>
          </a:xfrm>
          <a:custGeom>
            <a:avLst/>
            <a:gdLst>
              <a:gd name="connsiteX0" fmla="*/ 0 w 7129327"/>
              <a:gd name="connsiteY0" fmla="*/ 607650 h 607650"/>
              <a:gd name="connsiteX1" fmla="*/ 123049 w 7129327"/>
              <a:gd name="connsiteY1" fmla="*/ 0 h 607650"/>
              <a:gd name="connsiteX2" fmla="*/ 7129327 w 7129327"/>
              <a:gd name="connsiteY2" fmla="*/ 0 h 607650"/>
              <a:gd name="connsiteX3" fmla="*/ 7006278 w 7129327"/>
              <a:gd name="connsiteY3" fmla="*/ 607650 h 607650"/>
              <a:gd name="connsiteX4" fmla="*/ 0 w 7129327"/>
              <a:gd name="connsiteY4" fmla="*/ 607650 h 607650"/>
              <a:gd name="connsiteX0" fmla="*/ 0 w 7129327"/>
              <a:gd name="connsiteY0" fmla="*/ 607650 h 620680"/>
              <a:gd name="connsiteX1" fmla="*/ 123049 w 7129327"/>
              <a:gd name="connsiteY1" fmla="*/ 0 h 620680"/>
              <a:gd name="connsiteX2" fmla="*/ 7129327 w 7129327"/>
              <a:gd name="connsiteY2" fmla="*/ 0 h 620680"/>
              <a:gd name="connsiteX3" fmla="*/ 6998725 w 7129327"/>
              <a:gd name="connsiteY3" fmla="*/ 620680 h 620680"/>
              <a:gd name="connsiteX4" fmla="*/ 0 w 7129327"/>
              <a:gd name="connsiteY4" fmla="*/ 607650 h 620680"/>
              <a:gd name="connsiteX0" fmla="*/ 0 w 7129327"/>
              <a:gd name="connsiteY0" fmla="*/ 607650 h 621161"/>
              <a:gd name="connsiteX1" fmla="*/ 123049 w 7129327"/>
              <a:gd name="connsiteY1" fmla="*/ 0 h 621161"/>
              <a:gd name="connsiteX2" fmla="*/ 7129327 w 7129327"/>
              <a:gd name="connsiteY2" fmla="*/ 0 h 621161"/>
              <a:gd name="connsiteX3" fmla="*/ 7001058 w 7129327"/>
              <a:gd name="connsiteY3" fmla="*/ 621161 h 621161"/>
              <a:gd name="connsiteX4" fmla="*/ 0 w 7129327"/>
              <a:gd name="connsiteY4" fmla="*/ 607650 h 621161"/>
              <a:gd name="connsiteX0" fmla="*/ 0 w 7129327"/>
              <a:gd name="connsiteY0" fmla="*/ 617459 h 630970"/>
              <a:gd name="connsiteX1" fmla="*/ 122643 w 7129327"/>
              <a:gd name="connsiteY1" fmla="*/ 0 h 630970"/>
              <a:gd name="connsiteX2" fmla="*/ 7129327 w 7129327"/>
              <a:gd name="connsiteY2" fmla="*/ 9809 h 630970"/>
              <a:gd name="connsiteX3" fmla="*/ 7001058 w 7129327"/>
              <a:gd name="connsiteY3" fmla="*/ 630970 h 630970"/>
              <a:gd name="connsiteX4" fmla="*/ 0 w 7129327"/>
              <a:gd name="connsiteY4" fmla="*/ 617459 h 630970"/>
              <a:gd name="connsiteX0" fmla="*/ 0 w 7129327"/>
              <a:gd name="connsiteY0" fmla="*/ 616977 h 630488"/>
              <a:gd name="connsiteX1" fmla="*/ 124976 w 7129327"/>
              <a:gd name="connsiteY1" fmla="*/ 0 h 630488"/>
              <a:gd name="connsiteX2" fmla="*/ 7129327 w 7129327"/>
              <a:gd name="connsiteY2" fmla="*/ 9327 h 630488"/>
              <a:gd name="connsiteX3" fmla="*/ 7001058 w 7129327"/>
              <a:gd name="connsiteY3" fmla="*/ 630488 h 630488"/>
              <a:gd name="connsiteX4" fmla="*/ 0 w 7129327"/>
              <a:gd name="connsiteY4" fmla="*/ 616977 h 630488"/>
              <a:gd name="connsiteX0" fmla="*/ 0 w 7065730"/>
              <a:gd name="connsiteY0" fmla="*/ 603359 h 630488"/>
              <a:gd name="connsiteX1" fmla="*/ 61379 w 7065730"/>
              <a:gd name="connsiteY1" fmla="*/ 0 h 630488"/>
              <a:gd name="connsiteX2" fmla="*/ 7065730 w 7065730"/>
              <a:gd name="connsiteY2" fmla="*/ 9327 h 630488"/>
              <a:gd name="connsiteX3" fmla="*/ 6937461 w 7065730"/>
              <a:gd name="connsiteY3" fmla="*/ 630488 h 630488"/>
              <a:gd name="connsiteX4" fmla="*/ 0 w 7065730"/>
              <a:gd name="connsiteY4" fmla="*/ 603359 h 630488"/>
              <a:gd name="connsiteX0" fmla="*/ 0 w 7127958"/>
              <a:gd name="connsiteY0" fmla="*/ 622122 h 630488"/>
              <a:gd name="connsiteX1" fmla="*/ 123607 w 7127958"/>
              <a:gd name="connsiteY1" fmla="*/ 0 h 630488"/>
              <a:gd name="connsiteX2" fmla="*/ 7127958 w 7127958"/>
              <a:gd name="connsiteY2" fmla="*/ 9327 h 630488"/>
              <a:gd name="connsiteX3" fmla="*/ 6999689 w 7127958"/>
              <a:gd name="connsiteY3" fmla="*/ 630488 h 630488"/>
              <a:gd name="connsiteX4" fmla="*/ 0 w 7127958"/>
              <a:gd name="connsiteY4" fmla="*/ 622122 h 630488"/>
              <a:gd name="connsiteX0" fmla="*/ 0 w 7127958"/>
              <a:gd name="connsiteY0" fmla="*/ 621159 h 629525"/>
              <a:gd name="connsiteX1" fmla="*/ 128271 w 7127958"/>
              <a:gd name="connsiteY1" fmla="*/ 0 h 629525"/>
              <a:gd name="connsiteX2" fmla="*/ 7127958 w 7127958"/>
              <a:gd name="connsiteY2" fmla="*/ 8364 h 629525"/>
              <a:gd name="connsiteX3" fmla="*/ 6999689 w 7127958"/>
              <a:gd name="connsiteY3" fmla="*/ 629525 h 629525"/>
              <a:gd name="connsiteX4" fmla="*/ 0 w 7127958"/>
              <a:gd name="connsiteY4" fmla="*/ 621159 h 629525"/>
              <a:gd name="connsiteX0" fmla="*/ 0 w 9462447"/>
              <a:gd name="connsiteY0" fmla="*/ 621159 h 629525"/>
              <a:gd name="connsiteX1" fmla="*/ 128271 w 9462447"/>
              <a:gd name="connsiteY1" fmla="*/ 0 h 629525"/>
              <a:gd name="connsiteX2" fmla="*/ 9462447 w 9462447"/>
              <a:gd name="connsiteY2" fmla="*/ 16261 h 629525"/>
              <a:gd name="connsiteX3" fmla="*/ 6999689 w 9462447"/>
              <a:gd name="connsiteY3" fmla="*/ 629525 h 629525"/>
              <a:gd name="connsiteX4" fmla="*/ 0 w 9462447"/>
              <a:gd name="connsiteY4" fmla="*/ 621159 h 629525"/>
              <a:gd name="connsiteX0" fmla="*/ 0 w 9462447"/>
              <a:gd name="connsiteY0" fmla="*/ 621159 h 637422"/>
              <a:gd name="connsiteX1" fmla="*/ 128271 w 9462447"/>
              <a:gd name="connsiteY1" fmla="*/ 0 h 637422"/>
              <a:gd name="connsiteX2" fmla="*/ 9462447 w 9462447"/>
              <a:gd name="connsiteY2" fmla="*/ 16261 h 637422"/>
              <a:gd name="connsiteX3" fmla="*/ 9334177 w 9462447"/>
              <a:gd name="connsiteY3" fmla="*/ 637422 h 637422"/>
              <a:gd name="connsiteX4" fmla="*/ 0 w 9462447"/>
              <a:gd name="connsiteY4" fmla="*/ 621159 h 63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2447" h="637422">
                <a:moveTo>
                  <a:pt x="0" y="621159"/>
                </a:moveTo>
                <a:lnTo>
                  <a:pt x="128271" y="0"/>
                </a:lnTo>
                <a:lnTo>
                  <a:pt x="9462447" y="16261"/>
                </a:lnTo>
                <a:lnTo>
                  <a:pt x="9334177" y="637422"/>
                </a:lnTo>
                <a:lnTo>
                  <a:pt x="0" y="621159"/>
                </a:lnTo>
                <a:close/>
              </a:path>
            </a:pathLst>
          </a:custGeom>
          <a:solidFill>
            <a:srgbClr val="0E0D6A">
              <a:alpha val="60000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pic>
        <p:nvPicPr>
          <p:cNvPr id="69" name="図 68" descr="クリップアート が含まれている画像&#10;&#10;自動的に生成された説明">
            <a:extLst>
              <a:ext uri="{FF2B5EF4-FFF2-40B4-BE49-F238E27FC236}">
                <a16:creationId xmlns:a16="http://schemas.microsoft.com/office/drawing/2014/main" id="{416D9798-344D-4621-9298-CA06621736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9" y="5640076"/>
            <a:ext cx="1426488" cy="652800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6B4022B3-4828-43FA-AC22-E65476CC22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492" y="5640076"/>
            <a:ext cx="1325869" cy="658120"/>
          </a:xfrm>
          <a:prstGeom prst="rect">
            <a:avLst/>
          </a:prstGeom>
        </p:spPr>
      </p:pic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D1BFEBB0-093A-44F4-A77C-F8E4469430F2}"/>
              </a:ext>
            </a:extLst>
          </p:cNvPr>
          <p:cNvCxnSpPr>
            <a:cxnSpLocks/>
          </p:cNvCxnSpPr>
          <p:nvPr userDrawn="1"/>
        </p:nvCxnSpPr>
        <p:spPr>
          <a:xfrm>
            <a:off x="747879" y="2708143"/>
            <a:ext cx="246697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フリーフォーム: 図形 76">
            <a:extLst>
              <a:ext uri="{FF2B5EF4-FFF2-40B4-BE49-F238E27FC236}">
                <a16:creationId xmlns:a16="http://schemas.microsoft.com/office/drawing/2014/main" id="{9458B42E-EB80-462C-B88B-50FF4A441B5A}"/>
              </a:ext>
            </a:extLst>
          </p:cNvPr>
          <p:cNvSpPr/>
          <p:nvPr userDrawn="1"/>
        </p:nvSpPr>
        <p:spPr>
          <a:xfrm>
            <a:off x="4949826" y="-1"/>
            <a:ext cx="7242173" cy="6858001"/>
          </a:xfrm>
          <a:custGeom>
            <a:avLst/>
            <a:gdLst>
              <a:gd name="connsiteX0" fmla="*/ 1871663 w 1924050"/>
              <a:gd name="connsiteY0" fmla="*/ 0 h 1785938"/>
              <a:gd name="connsiteX1" fmla="*/ 1924050 w 1924050"/>
              <a:gd name="connsiteY1" fmla="*/ 0 h 1785938"/>
              <a:gd name="connsiteX2" fmla="*/ 1924050 w 1924050"/>
              <a:gd name="connsiteY2" fmla="*/ 378619 h 1785938"/>
              <a:gd name="connsiteX3" fmla="*/ 440531 w 1924050"/>
              <a:gd name="connsiteY3" fmla="*/ 1785938 h 1785938"/>
              <a:gd name="connsiteX4" fmla="*/ 0 w 1924050"/>
              <a:gd name="connsiteY4" fmla="*/ 1785938 h 1785938"/>
              <a:gd name="connsiteX5" fmla="*/ 1871663 w 1924050"/>
              <a:gd name="connsiteY5" fmla="*/ 0 h 1785938"/>
              <a:gd name="connsiteX0" fmla="*/ 1871663 w 1924050"/>
              <a:gd name="connsiteY0" fmla="*/ 0 h 1785938"/>
              <a:gd name="connsiteX1" fmla="*/ 1924050 w 1924050"/>
              <a:gd name="connsiteY1" fmla="*/ 0 h 1785938"/>
              <a:gd name="connsiteX2" fmla="*/ 1924050 w 1924050"/>
              <a:gd name="connsiteY2" fmla="*/ 369094 h 1785938"/>
              <a:gd name="connsiteX3" fmla="*/ 440531 w 1924050"/>
              <a:gd name="connsiteY3" fmla="*/ 1785938 h 1785938"/>
              <a:gd name="connsiteX4" fmla="*/ 0 w 1924050"/>
              <a:gd name="connsiteY4" fmla="*/ 1785938 h 1785938"/>
              <a:gd name="connsiteX5" fmla="*/ 1871663 w 1924050"/>
              <a:gd name="connsiteY5" fmla="*/ 0 h 1785938"/>
              <a:gd name="connsiteX0" fmla="*/ 4941095 w 4993482"/>
              <a:gd name="connsiteY0" fmla="*/ 0 h 5138738"/>
              <a:gd name="connsiteX1" fmla="*/ 4993482 w 4993482"/>
              <a:gd name="connsiteY1" fmla="*/ 0 h 5138738"/>
              <a:gd name="connsiteX2" fmla="*/ 4993482 w 4993482"/>
              <a:gd name="connsiteY2" fmla="*/ 369094 h 5138738"/>
              <a:gd name="connsiteX3" fmla="*/ 0 w 4993482"/>
              <a:gd name="connsiteY3" fmla="*/ 5138738 h 5138738"/>
              <a:gd name="connsiteX4" fmla="*/ 3069432 w 4993482"/>
              <a:gd name="connsiteY4" fmla="*/ 1785938 h 5138738"/>
              <a:gd name="connsiteX5" fmla="*/ 4941095 w 4993482"/>
              <a:gd name="connsiteY5" fmla="*/ 0 h 5138738"/>
              <a:gd name="connsiteX0" fmla="*/ 5372100 w 5424487"/>
              <a:gd name="connsiteY0" fmla="*/ 0 h 5143501"/>
              <a:gd name="connsiteX1" fmla="*/ 5424487 w 5424487"/>
              <a:gd name="connsiteY1" fmla="*/ 0 h 5143501"/>
              <a:gd name="connsiteX2" fmla="*/ 5424487 w 5424487"/>
              <a:gd name="connsiteY2" fmla="*/ 369094 h 5143501"/>
              <a:gd name="connsiteX3" fmla="*/ 431005 w 5424487"/>
              <a:gd name="connsiteY3" fmla="*/ 5138738 h 5143501"/>
              <a:gd name="connsiteX4" fmla="*/ 0 w 5424487"/>
              <a:gd name="connsiteY4" fmla="*/ 5143501 h 5143501"/>
              <a:gd name="connsiteX5" fmla="*/ 5372100 w 5424487"/>
              <a:gd name="connsiteY5" fmla="*/ 0 h 5143501"/>
              <a:gd name="connsiteX0" fmla="*/ 5414962 w 5467349"/>
              <a:gd name="connsiteY0" fmla="*/ 0 h 5138738"/>
              <a:gd name="connsiteX1" fmla="*/ 5467349 w 5467349"/>
              <a:gd name="connsiteY1" fmla="*/ 0 h 5138738"/>
              <a:gd name="connsiteX2" fmla="*/ 5467349 w 5467349"/>
              <a:gd name="connsiteY2" fmla="*/ 369094 h 5138738"/>
              <a:gd name="connsiteX3" fmla="*/ 473867 w 5467349"/>
              <a:gd name="connsiteY3" fmla="*/ 5138738 h 5138738"/>
              <a:gd name="connsiteX4" fmla="*/ 0 w 5467349"/>
              <a:gd name="connsiteY4" fmla="*/ 4843463 h 5138738"/>
              <a:gd name="connsiteX5" fmla="*/ 5414962 w 5467349"/>
              <a:gd name="connsiteY5" fmla="*/ 0 h 5138738"/>
              <a:gd name="connsiteX0" fmla="*/ 5414962 w 5467349"/>
              <a:gd name="connsiteY0" fmla="*/ 0 h 5057775"/>
              <a:gd name="connsiteX1" fmla="*/ 5467349 w 5467349"/>
              <a:gd name="connsiteY1" fmla="*/ 0 h 5057775"/>
              <a:gd name="connsiteX2" fmla="*/ 5467349 w 5467349"/>
              <a:gd name="connsiteY2" fmla="*/ 369094 h 5057775"/>
              <a:gd name="connsiteX3" fmla="*/ 685798 w 5467349"/>
              <a:gd name="connsiteY3" fmla="*/ 5057775 h 5057775"/>
              <a:gd name="connsiteX4" fmla="*/ 0 w 5467349"/>
              <a:gd name="connsiteY4" fmla="*/ 4843463 h 5057775"/>
              <a:gd name="connsiteX5" fmla="*/ 5414962 w 5467349"/>
              <a:gd name="connsiteY5" fmla="*/ 0 h 5057775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640555 w 5422106"/>
              <a:gd name="connsiteY3" fmla="*/ 5057775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69719 w 5422106"/>
              <a:gd name="connsiteY0" fmla="*/ 0 h 5145881"/>
              <a:gd name="connsiteX1" fmla="*/ 5422106 w 5422106"/>
              <a:gd name="connsiteY1" fmla="*/ 0 h 5145881"/>
              <a:gd name="connsiteX2" fmla="*/ 5422106 w 5422106"/>
              <a:gd name="connsiteY2" fmla="*/ 369094 h 5145881"/>
              <a:gd name="connsiteX3" fmla="*/ 435767 w 5422106"/>
              <a:gd name="connsiteY3" fmla="*/ 5145881 h 5145881"/>
              <a:gd name="connsiteX4" fmla="*/ 0 w 5422106"/>
              <a:gd name="connsiteY4" fmla="*/ 5143501 h 5145881"/>
              <a:gd name="connsiteX5" fmla="*/ 5369719 w 5422106"/>
              <a:gd name="connsiteY5" fmla="*/ 0 h 5145881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35767 w 5422106"/>
              <a:gd name="connsiteY3" fmla="*/ 5129212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40529 w 5422106"/>
              <a:gd name="connsiteY3" fmla="*/ 5143500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22094 w 5374481"/>
              <a:gd name="connsiteY0" fmla="*/ 0 h 5143500"/>
              <a:gd name="connsiteX1" fmla="*/ 5374481 w 5374481"/>
              <a:gd name="connsiteY1" fmla="*/ 0 h 5143500"/>
              <a:gd name="connsiteX2" fmla="*/ 5374481 w 5374481"/>
              <a:gd name="connsiteY2" fmla="*/ 369094 h 5143500"/>
              <a:gd name="connsiteX3" fmla="*/ 392904 w 5374481"/>
              <a:gd name="connsiteY3" fmla="*/ 5143500 h 5143500"/>
              <a:gd name="connsiteX4" fmla="*/ 0 w 5374481"/>
              <a:gd name="connsiteY4" fmla="*/ 5110164 h 5143500"/>
              <a:gd name="connsiteX5" fmla="*/ 5322094 w 5374481"/>
              <a:gd name="connsiteY5" fmla="*/ 0 h 5143500"/>
              <a:gd name="connsiteX0" fmla="*/ 5369719 w 5422106"/>
              <a:gd name="connsiteY0" fmla="*/ 0 h 5143501"/>
              <a:gd name="connsiteX1" fmla="*/ 5422106 w 5422106"/>
              <a:gd name="connsiteY1" fmla="*/ 0 h 5143501"/>
              <a:gd name="connsiteX2" fmla="*/ 5422106 w 5422106"/>
              <a:gd name="connsiteY2" fmla="*/ 369094 h 5143501"/>
              <a:gd name="connsiteX3" fmla="*/ 440529 w 5422106"/>
              <a:gd name="connsiteY3" fmla="*/ 5143500 h 5143501"/>
              <a:gd name="connsiteX4" fmla="*/ 0 w 5422106"/>
              <a:gd name="connsiteY4" fmla="*/ 5143501 h 5143501"/>
              <a:gd name="connsiteX5" fmla="*/ 5369719 w 5422106"/>
              <a:gd name="connsiteY5" fmla="*/ 0 h 5143501"/>
              <a:gd name="connsiteX0" fmla="*/ 5374481 w 5426868"/>
              <a:gd name="connsiteY0" fmla="*/ 0 h 5143501"/>
              <a:gd name="connsiteX1" fmla="*/ 5426868 w 5426868"/>
              <a:gd name="connsiteY1" fmla="*/ 0 h 5143501"/>
              <a:gd name="connsiteX2" fmla="*/ 5426868 w 5426868"/>
              <a:gd name="connsiteY2" fmla="*/ 369094 h 5143501"/>
              <a:gd name="connsiteX3" fmla="*/ 445291 w 5426868"/>
              <a:gd name="connsiteY3" fmla="*/ 5143500 h 5143501"/>
              <a:gd name="connsiteX4" fmla="*/ 0 w 5426868"/>
              <a:gd name="connsiteY4" fmla="*/ 5143501 h 5143501"/>
              <a:gd name="connsiteX5" fmla="*/ 5374481 w 5426868"/>
              <a:gd name="connsiteY5" fmla="*/ 0 h 5143501"/>
              <a:gd name="connsiteX0" fmla="*/ 5376862 w 5429249"/>
              <a:gd name="connsiteY0" fmla="*/ 0 h 5143501"/>
              <a:gd name="connsiteX1" fmla="*/ 5429249 w 5429249"/>
              <a:gd name="connsiteY1" fmla="*/ 0 h 5143501"/>
              <a:gd name="connsiteX2" fmla="*/ 5429249 w 5429249"/>
              <a:gd name="connsiteY2" fmla="*/ 369094 h 5143501"/>
              <a:gd name="connsiteX3" fmla="*/ 447672 w 5429249"/>
              <a:gd name="connsiteY3" fmla="*/ 5143500 h 5143501"/>
              <a:gd name="connsiteX4" fmla="*/ 0 w 5429249"/>
              <a:gd name="connsiteY4" fmla="*/ 5143501 h 5143501"/>
              <a:gd name="connsiteX5" fmla="*/ 5376862 w 5429249"/>
              <a:gd name="connsiteY5" fmla="*/ 0 h 5143501"/>
              <a:gd name="connsiteX0" fmla="*/ 5379243 w 5431630"/>
              <a:gd name="connsiteY0" fmla="*/ 0 h 5143501"/>
              <a:gd name="connsiteX1" fmla="*/ 5431630 w 5431630"/>
              <a:gd name="connsiteY1" fmla="*/ 0 h 5143501"/>
              <a:gd name="connsiteX2" fmla="*/ 5431630 w 5431630"/>
              <a:gd name="connsiteY2" fmla="*/ 369094 h 5143501"/>
              <a:gd name="connsiteX3" fmla="*/ 450053 w 5431630"/>
              <a:gd name="connsiteY3" fmla="*/ 5143500 h 5143501"/>
              <a:gd name="connsiteX4" fmla="*/ 0 w 5431630"/>
              <a:gd name="connsiteY4" fmla="*/ 5143501 h 5143501"/>
              <a:gd name="connsiteX5" fmla="*/ 5379243 w 5431630"/>
              <a:gd name="connsiteY5" fmla="*/ 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1630" h="5143501">
                <a:moveTo>
                  <a:pt x="5379243" y="0"/>
                </a:moveTo>
                <a:lnTo>
                  <a:pt x="5431630" y="0"/>
                </a:lnTo>
                <a:lnTo>
                  <a:pt x="5431630" y="369094"/>
                </a:lnTo>
                <a:lnTo>
                  <a:pt x="450053" y="5143500"/>
                </a:lnTo>
                <a:lnTo>
                  <a:pt x="0" y="5143501"/>
                </a:lnTo>
                <a:lnTo>
                  <a:pt x="5379243" y="0"/>
                </a:lnTo>
                <a:close/>
              </a:path>
            </a:pathLst>
          </a:custGeom>
          <a:solidFill>
            <a:srgbClr val="EB5505">
              <a:alpha val="30000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FDA85822-1A09-4226-8133-242609F07658}"/>
              </a:ext>
            </a:extLst>
          </p:cNvPr>
          <p:cNvSpPr/>
          <p:nvPr userDrawn="1"/>
        </p:nvSpPr>
        <p:spPr>
          <a:xfrm>
            <a:off x="2352674" y="1527174"/>
            <a:ext cx="9838599" cy="5330825"/>
          </a:xfrm>
          <a:custGeom>
            <a:avLst/>
            <a:gdLst>
              <a:gd name="connsiteX0" fmla="*/ 1076325 w 1076325"/>
              <a:gd name="connsiteY0" fmla="*/ 0 h 652462"/>
              <a:gd name="connsiteX1" fmla="*/ 1076325 w 1076325"/>
              <a:gd name="connsiteY1" fmla="*/ 90487 h 652462"/>
              <a:gd name="connsiteX2" fmla="*/ 133350 w 1076325"/>
              <a:gd name="connsiteY2" fmla="*/ 652462 h 652462"/>
              <a:gd name="connsiteX3" fmla="*/ 0 w 1076325"/>
              <a:gd name="connsiteY3" fmla="*/ 652462 h 652462"/>
              <a:gd name="connsiteX4" fmla="*/ 1076325 w 1076325"/>
              <a:gd name="connsiteY4" fmla="*/ 0 h 652462"/>
              <a:gd name="connsiteX0" fmla="*/ 1966913 w 1966913"/>
              <a:gd name="connsiteY0" fmla="*/ 0 h 1350168"/>
              <a:gd name="connsiteX1" fmla="*/ 1966913 w 1966913"/>
              <a:gd name="connsiteY1" fmla="*/ 90487 h 1350168"/>
              <a:gd name="connsiteX2" fmla="*/ 0 w 1966913"/>
              <a:gd name="connsiteY2" fmla="*/ 1350168 h 1350168"/>
              <a:gd name="connsiteX3" fmla="*/ 890588 w 1966913"/>
              <a:gd name="connsiteY3" fmla="*/ 652462 h 1350168"/>
              <a:gd name="connsiteX4" fmla="*/ 1966913 w 1966913"/>
              <a:gd name="connsiteY4" fmla="*/ 0 h 1350168"/>
              <a:gd name="connsiteX0" fmla="*/ 2850356 w 2850356"/>
              <a:gd name="connsiteY0" fmla="*/ 0 h 1747837"/>
              <a:gd name="connsiteX1" fmla="*/ 2850356 w 2850356"/>
              <a:gd name="connsiteY1" fmla="*/ 90487 h 1747837"/>
              <a:gd name="connsiteX2" fmla="*/ 883443 w 2850356"/>
              <a:gd name="connsiteY2" fmla="*/ 1350168 h 1747837"/>
              <a:gd name="connsiteX3" fmla="*/ 0 w 2850356"/>
              <a:gd name="connsiteY3" fmla="*/ 1747837 h 1747837"/>
              <a:gd name="connsiteX4" fmla="*/ 2850356 w 2850356"/>
              <a:gd name="connsiteY4" fmla="*/ 0 h 1747837"/>
              <a:gd name="connsiteX0" fmla="*/ 3974307 w 3974307"/>
              <a:gd name="connsiteY0" fmla="*/ 0 h 2512218"/>
              <a:gd name="connsiteX1" fmla="*/ 3974307 w 3974307"/>
              <a:gd name="connsiteY1" fmla="*/ 90487 h 2512218"/>
              <a:gd name="connsiteX2" fmla="*/ 0 w 3974307"/>
              <a:gd name="connsiteY2" fmla="*/ 2512218 h 2512218"/>
              <a:gd name="connsiteX3" fmla="*/ 1123951 w 3974307"/>
              <a:gd name="connsiteY3" fmla="*/ 1747837 h 2512218"/>
              <a:gd name="connsiteX4" fmla="*/ 3974307 w 3974307"/>
              <a:gd name="connsiteY4" fmla="*/ 0 h 2512218"/>
              <a:gd name="connsiteX0" fmla="*/ 4079081 w 4079081"/>
              <a:gd name="connsiteY0" fmla="*/ 0 h 2512218"/>
              <a:gd name="connsiteX1" fmla="*/ 4079081 w 4079081"/>
              <a:gd name="connsiteY1" fmla="*/ 90487 h 2512218"/>
              <a:gd name="connsiteX2" fmla="*/ 104774 w 4079081"/>
              <a:gd name="connsiteY2" fmla="*/ 2512218 h 2512218"/>
              <a:gd name="connsiteX3" fmla="*/ 0 w 4079081"/>
              <a:gd name="connsiteY3" fmla="*/ 2497931 h 2512218"/>
              <a:gd name="connsiteX4" fmla="*/ 4079081 w 4079081"/>
              <a:gd name="connsiteY4" fmla="*/ 0 h 251221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014411 w 4988718"/>
              <a:gd name="connsiteY2" fmla="*/ 2512218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42874 w 4988718"/>
              <a:gd name="connsiteY2" fmla="*/ 3040855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40493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93911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18005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88718 w 4988718"/>
              <a:gd name="connsiteY0" fmla="*/ 0 h 3043238"/>
              <a:gd name="connsiteX1" fmla="*/ 4988718 w 4988718"/>
              <a:gd name="connsiteY1" fmla="*/ 90487 h 3043238"/>
              <a:gd name="connsiteX2" fmla="*/ 106761 w 4988718"/>
              <a:gd name="connsiteY2" fmla="*/ 3043236 h 3043238"/>
              <a:gd name="connsiteX3" fmla="*/ 0 w 4988718"/>
              <a:gd name="connsiteY3" fmla="*/ 3043238 h 3043238"/>
              <a:gd name="connsiteX4" fmla="*/ 4988718 w 4988718"/>
              <a:gd name="connsiteY4" fmla="*/ 0 h 3043238"/>
              <a:gd name="connsiteX0" fmla="*/ 4977475 w 4988718"/>
              <a:gd name="connsiteY0" fmla="*/ 0 h 3998119"/>
              <a:gd name="connsiteX1" fmla="*/ 4988718 w 4988718"/>
              <a:gd name="connsiteY1" fmla="*/ 1045368 h 3998119"/>
              <a:gd name="connsiteX2" fmla="*/ 106761 w 4988718"/>
              <a:gd name="connsiteY2" fmla="*/ 3998117 h 3998119"/>
              <a:gd name="connsiteX3" fmla="*/ 0 w 4988718"/>
              <a:gd name="connsiteY3" fmla="*/ 3998119 h 3998119"/>
              <a:gd name="connsiteX4" fmla="*/ 4977475 w 4988718"/>
              <a:gd name="connsiteY4" fmla="*/ 0 h 3998119"/>
              <a:gd name="connsiteX0" fmla="*/ 4977475 w 4977475"/>
              <a:gd name="connsiteY0" fmla="*/ 0 h 3998119"/>
              <a:gd name="connsiteX1" fmla="*/ 4942136 w 4977475"/>
              <a:gd name="connsiteY1" fmla="*/ 12620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77474 w 4977475"/>
              <a:gd name="connsiteY1" fmla="*/ 8810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75868 w 4977475"/>
              <a:gd name="connsiteY1" fmla="*/ 76199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5"/>
              <a:gd name="connsiteY0" fmla="*/ 0 h 3998119"/>
              <a:gd name="connsiteX1" fmla="*/ 4953381 w 4977475"/>
              <a:gd name="connsiteY1" fmla="*/ 69055 h 3998119"/>
              <a:gd name="connsiteX2" fmla="*/ 106761 w 4977475"/>
              <a:gd name="connsiteY2" fmla="*/ 3998117 h 3998119"/>
              <a:gd name="connsiteX3" fmla="*/ 0 w 4977475"/>
              <a:gd name="connsiteY3" fmla="*/ 3998119 h 3998119"/>
              <a:gd name="connsiteX4" fmla="*/ 4977475 w 4977475"/>
              <a:gd name="connsiteY4" fmla="*/ 0 h 3998119"/>
              <a:gd name="connsiteX0" fmla="*/ 4977475 w 4977476"/>
              <a:gd name="connsiteY0" fmla="*/ 0 h 3998119"/>
              <a:gd name="connsiteX1" fmla="*/ 4977476 w 4977476"/>
              <a:gd name="connsiteY1" fmla="*/ 83343 h 3998119"/>
              <a:gd name="connsiteX2" fmla="*/ 106761 w 4977476"/>
              <a:gd name="connsiteY2" fmla="*/ 3998117 h 3998119"/>
              <a:gd name="connsiteX3" fmla="*/ 0 w 4977476"/>
              <a:gd name="connsiteY3" fmla="*/ 3998119 h 3998119"/>
              <a:gd name="connsiteX4" fmla="*/ 4977475 w 4977476"/>
              <a:gd name="connsiteY4" fmla="*/ 0 h 399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476" h="3998119">
                <a:moveTo>
                  <a:pt x="4977475" y="0"/>
                </a:moveTo>
                <a:cubicBezTo>
                  <a:pt x="4977475" y="29368"/>
                  <a:pt x="4977476" y="53975"/>
                  <a:pt x="4977476" y="83343"/>
                </a:cubicBezTo>
                <a:lnTo>
                  <a:pt x="106761" y="3998117"/>
                </a:lnTo>
                <a:lnTo>
                  <a:pt x="0" y="3998119"/>
                </a:lnTo>
                <a:lnTo>
                  <a:pt x="4977475" y="0"/>
                </a:lnTo>
                <a:close/>
              </a:path>
            </a:pathLst>
          </a:custGeom>
          <a:solidFill>
            <a:srgbClr val="0E0D6A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ja-JP" altLang="en-US" sz="2400">
              <a:solidFill>
                <a:schemeClr val="bg1"/>
              </a:solidFill>
            </a:endParaRPr>
          </a:p>
        </p:txBody>
      </p:sp>
      <p:sp>
        <p:nvSpPr>
          <p:cNvPr id="73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406483" y="170871"/>
            <a:ext cx="5569445" cy="4205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219170" rtl="0" eaLnBrk="1" latinLnBrk="0" hangingPunct="1">
              <a:buNone/>
              <a:defRPr kumimoji="1" lang="ja-JP" altLang="en-US" sz="2133" b="1" kern="1200" baseline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0" algn="l" defTabSz="1219170" rtl="0" eaLnBrk="1" latinLnBrk="0" hangingPunct="1">
              <a:defRPr kumimoji="1" lang="ja-JP" altLang="en-US" sz="2667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algn="l" defTabSz="1219170" rtl="0" eaLnBrk="1" latinLnBrk="0" hangingPunct="1">
              <a:defRPr kumimoji="1" lang="ja-JP" altLang="en-US" sz="2667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kumimoji="1" lang="en-US" altLang="ja-JP"/>
              <a:t>To: </a:t>
            </a:r>
            <a:r>
              <a:rPr kumimoji="1" lang="en-US" altLang="ja-JP" err="1"/>
              <a:t>xxxxx</a:t>
            </a:r>
            <a:r>
              <a:rPr kumimoji="1" lang="en-US" altLang="ja-JP"/>
              <a:t> Co., Ltd.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7878" y="2351431"/>
            <a:ext cx="246697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600" baseline="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1st Jan 2020</a:t>
            </a:r>
          </a:p>
        </p:txBody>
      </p:sp>
    </p:spTree>
    <p:extLst>
      <p:ext uri="{BB962C8B-B14F-4D97-AF65-F5344CB8AC3E}">
        <p14:creationId xmlns:p14="http://schemas.microsoft.com/office/powerpoint/2010/main" val="24838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中表紙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74EDCBBC-24B4-48C0-AC6C-4784D09DCA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52962" y="803581"/>
            <a:ext cx="8139039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733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クリックしてタイトルを入力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FAB627-ED66-4D13-8E40-121C8010D3A0}"/>
              </a:ext>
            </a:extLst>
          </p:cNvPr>
          <p:cNvSpPr/>
          <p:nvPr userDrawn="1"/>
        </p:nvSpPr>
        <p:spPr>
          <a:xfrm>
            <a:off x="398340" y="1"/>
            <a:ext cx="2956800" cy="542387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>
              <a:solidFill>
                <a:schemeClr val="bg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BD76697-E4EC-4D13-822F-8511867B55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5429" y="6509964"/>
            <a:ext cx="1687105" cy="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外用　本文　1カラ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300"/>
            <a:ext cx="10885711" cy="456000"/>
          </a:xfrm>
          <a:prstGeom prst="rect">
            <a:avLst/>
          </a:prstGeom>
        </p:spPr>
        <p:txBody>
          <a:bodyPr anchor="ctr"/>
          <a:lstStyle>
            <a:lvl1pPr marL="0" algn="l">
              <a:tabLst/>
              <a:defRPr lang="ja-JP" altLang="en-US" sz="3200" b="1" dirty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879631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外用　本文　1カラム01 フッターな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45698" y="261727"/>
            <a:ext cx="10885711" cy="456000"/>
          </a:xfrm>
          <a:prstGeom prst="rect">
            <a:avLst/>
          </a:prstGeom>
        </p:spPr>
        <p:txBody>
          <a:bodyPr anchor="ctr"/>
          <a:lstStyle>
            <a:lvl1pPr marL="0" algn="l">
              <a:tabLst/>
              <a:defRPr lang="ja-JP" altLang="en-US" sz="3200" b="1" dirty="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/>
            <a:r>
              <a:rPr kumimoji="1" lang="ja-JP" altLang="en-US"/>
              <a:t>クリックしてタイトルを入力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DC2CE95-6BDF-49CA-947E-9E3FBD9BE765}"/>
              </a:ext>
            </a:extLst>
          </p:cNvPr>
          <p:cNvGrpSpPr/>
          <p:nvPr userDrawn="1"/>
        </p:nvGrpSpPr>
        <p:grpSpPr>
          <a:xfrm>
            <a:off x="261978" y="6327750"/>
            <a:ext cx="11669431" cy="417727"/>
            <a:chOff x="196483" y="4745812"/>
            <a:chExt cx="8752073" cy="313295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05B3DCA-8187-48E2-A24F-E0680496D811}"/>
                </a:ext>
              </a:extLst>
            </p:cNvPr>
            <p:cNvSpPr/>
            <p:nvPr userDrawn="1"/>
          </p:nvSpPr>
          <p:spPr>
            <a:xfrm>
              <a:off x="196483" y="4745812"/>
              <a:ext cx="8752073" cy="7559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0852F58-A8A6-48F8-A2B3-A5D0782864AE}"/>
                </a:ext>
              </a:extLst>
            </p:cNvPr>
            <p:cNvSpPr/>
            <p:nvPr userDrawn="1"/>
          </p:nvSpPr>
          <p:spPr>
            <a:xfrm>
              <a:off x="7679530" y="4882707"/>
              <a:ext cx="1269026" cy="1764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86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社外用　本文　1カラ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1C1C364-347D-4E49-9CC8-9988800F5015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34435" y="974468"/>
            <a:ext cx="11523132" cy="5170133"/>
          </a:xfrm>
          <a:prstGeom prst="rect">
            <a:avLst/>
          </a:prstGeom>
        </p:spPr>
        <p:txBody>
          <a:bodyPr/>
          <a:lstStyle>
            <a:lvl1pPr marL="355591" indent="-355591">
              <a:buClr>
                <a:schemeClr val="tx1"/>
              </a:buClr>
              <a:buFont typeface="Wingdings" panose="05000000000000000000" pitchFamily="2" charset="2"/>
              <a:buChar char="n"/>
              <a:defRPr sz="2667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719649" indent="-364058">
              <a:buClr>
                <a:schemeClr val="tx1"/>
              </a:buClr>
              <a:buFont typeface="Wingdings" panose="05000000000000000000" pitchFamily="2" charset="2"/>
              <a:buChar char="l"/>
              <a:defRPr sz="24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58827" indent="-239178">
              <a:buClr>
                <a:schemeClr val="tx1"/>
              </a:buClr>
              <a:defRPr sz="2133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195887" indent="-237061">
              <a:buClr>
                <a:schemeClr val="tx1"/>
              </a:buClr>
              <a:defRPr sz="1867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432948" indent="-237061">
              <a:defRPr sz="1867"/>
            </a:lvl5pPr>
          </a:lstStyle>
          <a:p>
            <a:pPr lvl="0"/>
            <a:r>
              <a:rPr kumimoji="1" lang="ja-JP" altLang="en-US"/>
              <a:t>クリックしてテキストを入力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077C08-ACF5-43D3-81E0-E3DA504F3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697" y="261727"/>
            <a:ext cx="10886400" cy="456000"/>
          </a:xfrm>
          <a:prstGeom prst="rect">
            <a:avLst/>
          </a:prstGeom>
        </p:spPr>
        <p:txBody>
          <a:bodyPr anchor="ctr"/>
          <a:lstStyle>
            <a:lvl1pPr algn="l">
              <a:defRPr lang="ja-JP" altLang="en-US" sz="3200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lvl="0" algn="l">
              <a:tabLst/>
            </a:pPr>
            <a:r>
              <a:rPr kumimoji="1" lang="ja-JP" altLang="en-US"/>
              <a:t>クリックしてタイトルを入力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339551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5602">
          <p15:clr>
            <a:srgbClr val="FBAE40"/>
          </p15:clr>
        </p15:guide>
        <p15:guide id="6" pos="1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4">
            <a:extLst>
              <a:ext uri="{FF2B5EF4-FFF2-40B4-BE49-F238E27FC236}">
                <a16:creationId xmlns:a16="http://schemas.microsoft.com/office/drawing/2014/main" id="{8A53CBD7-0949-42D6-BA74-A8503E80133C}"/>
              </a:ext>
            </a:extLst>
          </p:cNvPr>
          <p:cNvGrpSpPr/>
          <p:nvPr userDrawn="1"/>
        </p:nvGrpSpPr>
        <p:grpSpPr>
          <a:xfrm>
            <a:off x="272804" y="5"/>
            <a:ext cx="11640000" cy="734401"/>
            <a:chOff x="204603" y="0"/>
            <a:chExt cx="8730000" cy="550801"/>
          </a:xfrm>
        </p:grpSpPr>
        <p:sp>
          <p:nvSpPr>
            <p:cNvPr id="8" name="正方形/長方形 6">
              <a:extLst>
                <a:ext uri="{FF2B5EF4-FFF2-40B4-BE49-F238E27FC236}">
                  <a16:creationId xmlns:a16="http://schemas.microsoft.com/office/drawing/2014/main" id="{606A563A-1BEB-4037-859F-08AA10CE1AA4}"/>
                </a:ext>
              </a:extLst>
            </p:cNvPr>
            <p:cNvSpPr/>
            <p:nvPr userDrawn="1"/>
          </p:nvSpPr>
          <p:spPr>
            <a:xfrm>
              <a:off x="204603" y="0"/>
              <a:ext cx="488342" cy="550801"/>
            </a:xfrm>
            <a:prstGeom prst="rect">
              <a:avLst/>
            </a:prstGeom>
            <a:blipFill>
              <a:blip r:embed="rId4"/>
              <a:stretch>
                <a:fillRect t="-24138"/>
              </a:stretch>
            </a:blip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3763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7">
              <a:extLst>
                <a:ext uri="{FF2B5EF4-FFF2-40B4-BE49-F238E27FC236}">
                  <a16:creationId xmlns:a16="http://schemas.microsoft.com/office/drawing/2014/main" id="{7324799D-E7AA-4D3F-BDBC-D70A181C2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5319" y="542927"/>
              <a:ext cx="82892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図 8">
            <a:extLst>
              <a:ext uri="{FF2B5EF4-FFF2-40B4-BE49-F238E27FC236}">
                <a16:creationId xmlns:a16="http://schemas.microsoft.com/office/drawing/2014/main" id="{271A604D-1A65-461B-A1E2-D38C16DC0C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5433" y="6509964"/>
            <a:ext cx="1687105" cy="235200"/>
          </a:xfrm>
          <a:prstGeom prst="rect">
            <a:avLst/>
          </a:prstGeom>
        </p:spPr>
      </p:pic>
      <p:sp>
        <p:nvSpPr>
          <p:cNvPr id="11" name="テキスト ボックス 9">
            <a:extLst>
              <a:ext uri="{FF2B5EF4-FFF2-40B4-BE49-F238E27FC236}">
                <a16:creationId xmlns:a16="http://schemas.microsoft.com/office/drawing/2014/main" id="{9AAC26BF-10BB-482F-B2EB-19D0157C97E0}"/>
              </a:ext>
            </a:extLst>
          </p:cNvPr>
          <p:cNvSpPr txBox="1"/>
          <p:nvPr userDrawn="1"/>
        </p:nvSpPr>
        <p:spPr>
          <a:xfrm>
            <a:off x="11738613" y="419112"/>
            <a:ext cx="1875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E92F5356-8360-4518-8584-93A8F6983246}" type="slidenum">
              <a:rPr kumimoji="1" lang="ja-JP" altLang="en-US" sz="1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kumimoji="1" lang="ja-JP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コネクタ 10">
            <a:extLst>
              <a:ext uri="{FF2B5EF4-FFF2-40B4-BE49-F238E27FC236}">
                <a16:creationId xmlns:a16="http://schemas.microsoft.com/office/drawing/2014/main" id="{B6771499-70D4-4D6A-908B-2F85BD671D9B}"/>
              </a:ext>
            </a:extLst>
          </p:cNvPr>
          <p:cNvCxnSpPr>
            <a:cxnSpLocks/>
          </p:cNvCxnSpPr>
          <p:nvPr userDrawn="1"/>
        </p:nvCxnSpPr>
        <p:spPr>
          <a:xfrm>
            <a:off x="272804" y="6375649"/>
            <a:ext cx="11640000" cy="0"/>
          </a:xfrm>
          <a:prstGeom prst="line">
            <a:avLst/>
          </a:prstGeom>
          <a:ln w="889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AA1514F5-6E43-4CC2-87AA-8E65C3ED7D2F}"/>
              </a:ext>
            </a:extLst>
          </p:cNvPr>
          <p:cNvSpPr/>
          <p:nvPr userDrawn="1"/>
        </p:nvSpPr>
        <p:spPr>
          <a:xfrm>
            <a:off x="266458" y="6605631"/>
            <a:ext cx="1346522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ja-JP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KDDI Vietnam</a:t>
            </a:r>
            <a:endParaRPr lang="ja-JP" altLang="en-US" sz="1067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</p:sldLayoutIdLst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4DA2824-D398-450A-B425-A0188A99A685}"/>
              </a:ext>
            </a:extLst>
          </p:cNvPr>
          <p:cNvGrpSpPr/>
          <p:nvPr userDrawn="1"/>
        </p:nvGrpSpPr>
        <p:grpSpPr>
          <a:xfrm>
            <a:off x="272804" y="1"/>
            <a:ext cx="11640000" cy="734401"/>
            <a:chOff x="204603" y="0"/>
            <a:chExt cx="8730000" cy="55080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30B2C78-5E61-4D17-842C-1E9DD07E4C7E}"/>
                </a:ext>
              </a:extLst>
            </p:cNvPr>
            <p:cNvSpPr/>
            <p:nvPr userDrawn="1"/>
          </p:nvSpPr>
          <p:spPr>
            <a:xfrm>
              <a:off x="204603" y="0"/>
              <a:ext cx="488342" cy="550801"/>
            </a:xfrm>
            <a:prstGeom prst="rect">
              <a:avLst/>
            </a:prstGeom>
            <a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2044366-4EB7-449F-BA34-E046D7ED7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5319" y="542927"/>
              <a:ext cx="82892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AF1766AB-F6AC-4988-B083-BA5E39F812B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5429" y="6509964"/>
            <a:ext cx="1687105" cy="235200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C299F12-61D1-46F4-96D7-55DC83AA446A}"/>
              </a:ext>
            </a:extLst>
          </p:cNvPr>
          <p:cNvCxnSpPr>
            <a:cxnSpLocks/>
          </p:cNvCxnSpPr>
          <p:nvPr userDrawn="1"/>
        </p:nvCxnSpPr>
        <p:spPr>
          <a:xfrm>
            <a:off x="272804" y="6375649"/>
            <a:ext cx="11640000" cy="0"/>
          </a:xfrm>
          <a:prstGeom prst="line">
            <a:avLst/>
          </a:prstGeom>
          <a:ln w="889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0C31DE-67A3-4912-A8C6-2F4B7F95034A}"/>
              </a:ext>
            </a:extLst>
          </p:cNvPr>
          <p:cNvSpPr txBox="1"/>
          <p:nvPr userDrawn="1"/>
        </p:nvSpPr>
        <p:spPr>
          <a:xfrm>
            <a:off x="11738613" y="419108"/>
            <a:ext cx="1875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E92F5356-8360-4518-8584-93A8F6983246}" type="slidenum">
              <a:rPr kumimoji="1" lang="ja-JP" altLang="en-US" sz="1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kumimoji="1" lang="ja-JP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テキスト プレースホルダー 2"/>
          <p:cNvSpPr txBox="1">
            <a:spLocks/>
          </p:cNvSpPr>
          <p:nvPr userDrawn="1"/>
        </p:nvSpPr>
        <p:spPr>
          <a:xfrm>
            <a:off x="11131813" y="65141"/>
            <a:ext cx="679993" cy="26115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48000" bIns="48000" anchor="ctr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1" lang="ja-JP" altLang="en-US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kumimoji="1" lang="ja-JP" altLang="en-US" sz="1800" kern="1200" smtClean="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1143000" marR="0" indent="-2286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kumimoji="1" lang="ja-JP" altLang="en-US" sz="1800" kern="1200" smtClean="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600200" marR="0" indent="-2286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kumimoji="1" lang="ja-JP" altLang="en-US" sz="1800" kern="1200" smtClean="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2057400" marR="0" indent="-2286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 kumimoji="1" lang="ja-JP" altLang="en-US" sz="1800" kern="12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067"/>
              <a:t>御社限り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A04DA6-E8F6-4141-8576-50DB767C8344}"/>
              </a:ext>
            </a:extLst>
          </p:cNvPr>
          <p:cNvSpPr/>
          <p:nvPr userDrawn="1"/>
        </p:nvSpPr>
        <p:spPr>
          <a:xfrm>
            <a:off x="266454" y="6605627"/>
            <a:ext cx="807913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ja-JP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KDDI</a:t>
            </a:r>
            <a:endParaRPr lang="ja-JP" altLang="en-US" sz="1067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3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kumimoji="1" lang="ja-JP" altLang="en-US" sz="2400" b="1" kern="1200" smtClean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57189" marR="0" indent="-457189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9BBB018-5534-43C9-9B5E-B279BBC8D41E}"/>
              </a:ext>
            </a:extLst>
          </p:cNvPr>
          <p:cNvGrpSpPr/>
          <p:nvPr userDrawn="1"/>
        </p:nvGrpSpPr>
        <p:grpSpPr>
          <a:xfrm>
            <a:off x="272804" y="1"/>
            <a:ext cx="11640000" cy="734401"/>
            <a:chOff x="204603" y="0"/>
            <a:chExt cx="8730000" cy="55080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ACFC740-8072-4FB9-86B2-0091FCF9E220}"/>
                </a:ext>
              </a:extLst>
            </p:cNvPr>
            <p:cNvSpPr/>
            <p:nvPr userDrawn="1"/>
          </p:nvSpPr>
          <p:spPr>
            <a:xfrm>
              <a:off x="204603" y="0"/>
              <a:ext cx="488342" cy="550801"/>
            </a:xfrm>
            <a:prstGeom prst="rect">
              <a:avLst/>
            </a:prstGeom>
            <a:blipFill>
              <a:blip r:embed="rId15"/>
              <a:stretch>
                <a:fillRect t="-24138"/>
              </a:stretch>
            </a:blipFill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36C8309-A13D-4AC2-AFC7-09DD55A44A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5319" y="542927"/>
              <a:ext cx="82892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43445A3B-9AC3-4469-ACE4-6788F26D49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255429" y="6509964"/>
            <a:ext cx="1687105" cy="2352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90B84F-F8ED-433E-AF87-CD74A57E0906}"/>
              </a:ext>
            </a:extLst>
          </p:cNvPr>
          <p:cNvSpPr txBox="1"/>
          <p:nvPr userDrawn="1"/>
        </p:nvSpPr>
        <p:spPr>
          <a:xfrm>
            <a:off x="11738613" y="419108"/>
            <a:ext cx="1875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E92F5356-8360-4518-8584-93A8F6983246}" type="slidenum">
              <a:rPr kumimoji="1" lang="ja-JP" altLang="en-US" sz="1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kumimoji="1" lang="ja-JP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3FED6A3-5BC5-4BC6-BCB4-1CA411F6BAD1}"/>
              </a:ext>
            </a:extLst>
          </p:cNvPr>
          <p:cNvCxnSpPr>
            <a:cxnSpLocks/>
          </p:cNvCxnSpPr>
          <p:nvPr userDrawn="1"/>
        </p:nvCxnSpPr>
        <p:spPr>
          <a:xfrm>
            <a:off x="272804" y="6375649"/>
            <a:ext cx="11640000" cy="0"/>
          </a:xfrm>
          <a:prstGeom prst="line">
            <a:avLst/>
          </a:prstGeom>
          <a:ln w="889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9"/>
          <p:cNvSpPr txBox="1">
            <a:spLocks noChangeArrowheads="1"/>
          </p:cNvSpPr>
          <p:nvPr userDrawn="1"/>
        </p:nvSpPr>
        <p:spPr bwMode="ltGray">
          <a:xfrm>
            <a:off x="11284517" y="65640"/>
            <a:ext cx="836489" cy="26115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48000" bIns="48000" anchor="ctr">
            <a:spAutoFit/>
          </a:bodyPr>
          <a:lstStyle>
            <a:defPPr>
              <a:defRPr lang="ja-JP"/>
            </a:defPPr>
            <a:lvl1pPr algn="ctr">
              <a:defRPr sz="900">
                <a:solidFill>
                  <a:schemeClr val="bg1"/>
                </a:solidFill>
                <a:latin typeface="Arial" charset="0"/>
                <a:ea typeface="HGPｺﾞｼｯｸM" pitchFamily="50" charset="-128"/>
              </a:defRPr>
            </a:lvl1pPr>
            <a:lvl2pPr marL="742950" indent="-285750" eaLnBrk="0" hangingPunct="0">
              <a:defRPr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ＭＳ Ｐゴシック" charset="-128"/>
              </a:defRPr>
            </a:lvl9pPr>
          </a:lstStyle>
          <a:p>
            <a:pPr lvl="0"/>
            <a:r>
              <a:rPr lang="ja-JP" altLang="en-US" sz="1067">
                <a:latin typeface="+mn-lt"/>
                <a:ea typeface="+mn-ea"/>
              </a:rPr>
              <a:t>社外秘</a:t>
            </a:r>
            <a:r>
              <a:rPr lang="en-US" altLang="ja-JP" sz="1067">
                <a:latin typeface="+mn-lt"/>
                <a:ea typeface="+mn-ea"/>
              </a:rPr>
              <a:t>B</a:t>
            </a:r>
            <a:endParaRPr lang="ja-JP" altLang="en-US" sz="1067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362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kumimoji="1" lang="ja-JP" altLang="en-US" sz="2400" b="1" kern="1200" smtClean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57189" marR="0" indent="-457189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marR="0" indent="-38099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marR="0" indent="-304792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shorts/aaq6pBvo27w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K5oemycPsw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5oemycPswA" TargetMode="External"/><Relationship Id="rId7" Type="http://schemas.openxmlformats.org/officeDocument/2006/relationships/hyperlink" Target="https://www.youtube.com/shorts/aaq6pBvo27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keyence.com/products/mobile-computers/handheld-computers/bt-a500/index_pr.jsp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2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6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slide" Target="slide13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687E-8C69-1286-4AEC-F125D14F5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66" y="1285265"/>
            <a:ext cx="10992258" cy="806465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dirty="0">
                <a:latin typeface="+mn-lt"/>
              </a:rPr>
              <a:t>Warehouse Management System</a:t>
            </a:r>
            <a:br>
              <a:rPr lang="en-US" dirty="0">
                <a:latin typeface="+mn-lt"/>
              </a:rPr>
            </a:br>
            <a:r>
              <a:rPr lang="en-US" b="0" i="1" dirty="0">
                <a:latin typeface="+mn-lt"/>
              </a:rPr>
              <a:t>Solution Proposal (Short)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6C10-FB4D-2F51-9B2C-03B313A633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766" y="170871"/>
            <a:ext cx="5569445" cy="480131"/>
          </a:xfrm>
        </p:spPr>
        <p:txBody>
          <a:bodyPr/>
          <a:lstStyle/>
          <a:p>
            <a:r>
              <a:rPr lang="en-US" dirty="0"/>
              <a:t>FUJI MOLD VIETNAM CO.,LTD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51AEC-3865-D439-62C6-845B5C6B3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767" y="2428957"/>
            <a:ext cx="8772343" cy="363600"/>
          </a:xfrm>
        </p:spPr>
        <p:txBody>
          <a:bodyPr/>
          <a:lstStyle/>
          <a:p>
            <a:r>
              <a:rPr lang="en-US" dirty="0">
                <a:latin typeface="+mn-lt"/>
              </a:rPr>
              <a:t>Business Development Division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D61B8-AF1A-135C-BD65-F9D906E22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767" y="2725994"/>
            <a:ext cx="2594486" cy="363600"/>
          </a:xfrm>
        </p:spPr>
        <p:txBody>
          <a:bodyPr lIns="91440" tIns="45720" rIns="91440" bIns="45720" anchor="b">
            <a:noAutofit/>
          </a:bodyPr>
          <a:lstStyle/>
          <a:p>
            <a:pPr algn="l"/>
            <a:r>
              <a:rPr lang="en-US" sz="1800" b="1" dirty="0">
                <a:latin typeface="+mn-lt"/>
                <a:ea typeface="Meiryo UI" panose="020B0604030504040204" pitchFamily="34" charset="-128"/>
              </a:rPr>
              <a:t>2023-Feb-6</a:t>
            </a:r>
          </a:p>
        </p:txBody>
      </p:sp>
    </p:spTree>
    <p:extLst>
      <p:ext uri="{BB962C8B-B14F-4D97-AF65-F5344CB8AC3E}">
        <p14:creationId xmlns:p14="http://schemas.microsoft.com/office/powerpoint/2010/main" val="289184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 &amp; DN (ASIS)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8E8A6-7322-3B2E-658C-CFE00AA94D0E}"/>
              </a:ext>
            </a:extLst>
          </p:cNvPr>
          <p:cNvSpPr txBox="1"/>
          <p:nvPr/>
        </p:nvSpPr>
        <p:spPr>
          <a:xfrm>
            <a:off x="931880" y="1144152"/>
            <a:ext cx="108857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FMV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thêm</a:t>
            </a:r>
            <a:r>
              <a:rPr lang="en-US" dirty="0"/>
              <a:t> video/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ạ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0571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 &amp; DN (TOBE)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8227-1291-DF5E-80EC-7CA41A2ED41E}"/>
              </a:ext>
            </a:extLst>
          </p:cNvPr>
          <p:cNvSpPr txBox="1"/>
          <p:nvPr/>
        </p:nvSpPr>
        <p:spPr>
          <a:xfrm>
            <a:off x="931880" y="1144152"/>
            <a:ext cx="108857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 </a:t>
            </a:r>
            <a:r>
              <a:rPr lang="en-US" dirty="0" err="1"/>
              <a:t>và</a:t>
            </a:r>
            <a:r>
              <a:rPr lang="en-US" dirty="0"/>
              <a:t> DN được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được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ở </a:t>
            </a:r>
            <a:r>
              <a:rPr lang="en-US" dirty="0" err="1">
                <a:hlinkClick r:id="rId3" action="ppaction://hlinksldjump"/>
              </a:rPr>
              <a:t>bước</a:t>
            </a:r>
            <a:r>
              <a:rPr lang="en-US" dirty="0">
                <a:hlinkClick r:id="rId3" action="ppaction://hlinksldjump"/>
              </a:rPr>
              <a:t> 3 – </a:t>
            </a:r>
            <a:r>
              <a:rPr lang="en-US" dirty="0" err="1">
                <a:hlinkClick r:id="rId3" action="ppaction://hlinksldjump"/>
              </a:rPr>
              <a:t>Cập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nhật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dữ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liệu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cho</a:t>
            </a:r>
            <a:r>
              <a:rPr lang="en-US" dirty="0">
                <a:hlinkClick r:id="rId3" action="ppaction://hlinksldjump"/>
              </a:rPr>
              <a:t> PL &amp; DN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9459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bị Label (ASIS)</a:t>
            </a:r>
          </a:p>
        </p:txBody>
      </p:sp>
      <p:sp>
        <p:nvSpPr>
          <p:cNvPr id="3" name="Rectangle: Rounded Corners 2">
            <a:hlinkClick r:id="rId4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pic>
        <p:nvPicPr>
          <p:cNvPr id="4" name="3620928658977498711">
            <a:hlinkClick r:id="" action="ppaction://media"/>
            <a:extLst>
              <a:ext uri="{FF2B5EF4-FFF2-40B4-BE49-F238E27FC236}">
                <a16:creationId xmlns:a16="http://schemas.microsoft.com/office/drawing/2014/main" id="{D9FC1F79-96CF-853B-EA1E-89A6FADF47A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0573" b="9597"/>
          <a:stretch/>
        </p:blipFill>
        <p:spPr>
          <a:xfrm>
            <a:off x="931880" y="828802"/>
            <a:ext cx="43891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bị Label (TOBE)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D7673-CF4D-62A6-FB6D-E7C96F1C7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2" b="15824"/>
          <a:stretch/>
        </p:blipFill>
        <p:spPr>
          <a:xfrm>
            <a:off x="931880" y="1120984"/>
            <a:ext cx="3219594" cy="2308016"/>
          </a:xfrm>
          <a:prstGeom prst="rect">
            <a:avLst/>
          </a:prstGeom>
        </p:spPr>
      </p:pic>
      <p:sp>
        <p:nvSpPr>
          <p:cNvPr id="5" name="テキスト ボックス 5">
            <a:extLst>
              <a:ext uri="{FF2B5EF4-FFF2-40B4-BE49-F238E27FC236}">
                <a16:creationId xmlns:a16="http://schemas.microsoft.com/office/drawing/2014/main" id="{7F16388E-F734-FBDE-12B2-3DB2B527DD0C}"/>
              </a:ext>
            </a:extLst>
          </p:cNvPr>
          <p:cNvSpPr txBox="1"/>
          <p:nvPr/>
        </p:nvSpPr>
        <p:spPr>
          <a:xfrm>
            <a:off x="931880" y="3911294"/>
            <a:ext cx="3871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 in CL4NX Plus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Printing/Cutting: 14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(355 mm/sec) </a:t>
            </a: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 video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Label Printing and Cutting - YouTube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図 7">
            <a:extLst>
              <a:ext uri="{FF2B5EF4-FFF2-40B4-BE49-F238E27FC236}">
                <a16:creationId xmlns:a16="http://schemas.microsoft.com/office/drawing/2014/main" id="{D179FFEB-7F6C-DA60-4D63-170D6F710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80" y="1120984"/>
            <a:ext cx="2406931" cy="2308016"/>
          </a:xfrm>
          <a:prstGeom prst="rect">
            <a:avLst/>
          </a:prstGeom>
        </p:spPr>
      </p:pic>
      <p:sp>
        <p:nvSpPr>
          <p:cNvPr id="7" name="テキスト ボックス 11">
            <a:extLst>
              <a:ext uri="{FF2B5EF4-FFF2-40B4-BE49-F238E27FC236}">
                <a16:creationId xmlns:a16="http://schemas.microsoft.com/office/drawing/2014/main" id="{5032DFBF-F4C4-33DF-A46D-B1C2EE9601AB}"/>
              </a:ext>
            </a:extLst>
          </p:cNvPr>
          <p:cNvSpPr txBox="1"/>
          <p:nvPr/>
        </p:nvSpPr>
        <p:spPr>
          <a:xfrm>
            <a:off x="4861980" y="3911294"/>
            <a:ext cx="3871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 err="1">
                <a:latin typeface="Arial"/>
                <a:ea typeface="游ゴシック"/>
                <a:cs typeface="Arial"/>
              </a:rPr>
              <a:t>Máy</a:t>
            </a:r>
            <a:r>
              <a:rPr lang="en-US" altLang="ja-JP" sz="1600" b="1" dirty="0">
                <a:latin typeface="Arial"/>
                <a:ea typeface="游ゴシック"/>
                <a:cs typeface="Arial"/>
              </a:rPr>
              <a:t> in di </a:t>
            </a:r>
            <a:r>
              <a:rPr lang="en-US" altLang="ja-JP" sz="1600" b="1" dirty="0" err="1">
                <a:latin typeface="Arial"/>
                <a:ea typeface="游ゴシック"/>
                <a:cs typeface="Arial"/>
              </a:rPr>
              <a:t>động</a:t>
            </a:r>
            <a:r>
              <a:rPr lang="en-US" altLang="ja-JP" sz="1600" b="1" dirty="0">
                <a:latin typeface="Arial"/>
                <a:ea typeface="游ゴシック"/>
                <a:cs typeface="Arial"/>
              </a:rPr>
              <a:t> (PWNX)</a:t>
            </a:r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Printing/Cutting: 6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(152 mm/sec) </a:t>
            </a:r>
          </a:p>
          <a:p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chỗ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*Connect to Keyence BTA500 by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 video</a:t>
            </a:r>
          </a:p>
          <a:p>
            <a:r>
              <a:rPr lang="en-US" altLang="ja-JP" sz="1600" dirty="0">
                <a:hlinkClick r:id="rId6"/>
              </a:rPr>
              <a:t>(62) PW208 NX Demonstration - YouTube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0218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(ASIS vs 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97D25151-B5AD-AAC2-6393-8FD1BF36E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8135"/>
              </p:ext>
            </p:extLst>
          </p:nvPr>
        </p:nvGraphicFramePr>
        <p:xfrm>
          <a:off x="243839" y="820250"/>
          <a:ext cx="11573751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73751">
                  <a:extLst>
                    <a:ext uri="{9D8B030D-6E8A-4147-A177-3AD203B41FA5}">
                      <a16:colId xmlns:a16="http://schemas.microsoft.com/office/drawing/2014/main" val="814821817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kê</a:t>
                      </a:r>
                      <a:r>
                        <a:rPr lang="en-US" dirty="0"/>
                        <a:t> (ASIS)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9317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kê</a:t>
                      </a:r>
                      <a:r>
                        <a:rPr lang="en-US" dirty="0"/>
                        <a:t> (TOBE)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4361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2B704D-FF04-3EE8-49CB-8046A1F937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993186"/>
              </p:ext>
            </p:extLst>
          </p:nvPr>
        </p:nvGraphicFramePr>
        <p:xfrm>
          <a:off x="374409" y="1532510"/>
          <a:ext cx="11430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F98CC43-4F73-5602-0780-2EBDDA2EF6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31166"/>
              </p:ext>
            </p:extLst>
          </p:nvPr>
        </p:nvGraphicFramePr>
        <p:xfrm>
          <a:off x="374409" y="4361435"/>
          <a:ext cx="11430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8155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A7ED-CE6B-8337-718F-D831F126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0" y="261583"/>
            <a:ext cx="10885711" cy="45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 Menu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PC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BB2B6B8-88E0-194F-2FC5-113243F36748}"/>
              </a:ext>
            </a:extLst>
          </p:cNvPr>
          <p:cNvSpPr/>
          <p:nvPr/>
        </p:nvSpPr>
        <p:spPr>
          <a:xfrm>
            <a:off x="802265" y="862571"/>
            <a:ext cx="10885711" cy="2535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92C5396-0D03-3E4E-60B7-D5B8A38CDC76}"/>
              </a:ext>
            </a:extLst>
          </p:cNvPr>
          <p:cNvSpPr/>
          <p:nvPr/>
        </p:nvSpPr>
        <p:spPr>
          <a:xfrm>
            <a:off x="802266" y="862570"/>
            <a:ext cx="10885710" cy="375781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b="1">
                <a:solidFill>
                  <a:schemeClr val="bg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Current Stock Data</a:t>
            </a:r>
          </a:p>
        </p:txBody>
      </p:sp>
      <p:sp>
        <p:nvSpPr>
          <p:cNvPr id="5" name="角丸四角形 30">
            <a:extLst>
              <a:ext uri="{FF2B5EF4-FFF2-40B4-BE49-F238E27FC236}">
                <a16:creationId xmlns:a16="http://schemas.microsoft.com/office/drawing/2014/main" id="{9ACC3EEF-3E6D-1547-2761-1181FB2A3952}"/>
              </a:ext>
            </a:extLst>
          </p:cNvPr>
          <p:cNvSpPr/>
          <p:nvPr/>
        </p:nvSpPr>
        <p:spPr>
          <a:xfrm>
            <a:off x="3074020" y="1436836"/>
            <a:ext cx="634452" cy="313777"/>
          </a:xfrm>
          <a:prstGeom prst="roundRect">
            <a:avLst/>
          </a:prstGeom>
          <a:solidFill>
            <a:srgbClr val="FFFFE7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テキスト ボックス 19">
            <a:extLst>
              <a:ext uri="{FF2B5EF4-FFF2-40B4-BE49-F238E27FC236}">
                <a16:creationId xmlns:a16="http://schemas.microsoft.com/office/drawing/2014/main" id="{78DD78F0-E72E-3CC9-361D-E32EFC3F5866}"/>
              </a:ext>
            </a:extLst>
          </p:cNvPr>
          <p:cNvSpPr txBox="1"/>
          <p:nvPr/>
        </p:nvSpPr>
        <p:spPr>
          <a:xfrm>
            <a:off x="956620" y="1332213"/>
            <a:ext cx="1522279" cy="1692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ja-JP" sz="1100" b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7" name="正方形/長方形 11">
            <a:extLst>
              <a:ext uri="{FF2B5EF4-FFF2-40B4-BE49-F238E27FC236}">
                <a16:creationId xmlns:a16="http://schemas.microsoft.com/office/drawing/2014/main" id="{E9AFCAB5-E801-FCE7-3E4E-72A44D1B1940}"/>
              </a:ext>
            </a:extLst>
          </p:cNvPr>
          <p:cNvSpPr/>
          <p:nvPr/>
        </p:nvSpPr>
        <p:spPr>
          <a:xfrm>
            <a:off x="956620" y="1547039"/>
            <a:ext cx="1963045" cy="2035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ja-JP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---ALL---</a:t>
            </a:r>
            <a:endParaRPr lang="ja-JP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角丸四角形 30">
            <a:extLst>
              <a:ext uri="{FF2B5EF4-FFF2-40B4-BE49-F238E27FC236}">
                <a16:creationId xmlns:a16="http://schemas.microsoft.com/office/drawing/2014/main" id="{E147D1C7-E094-8CD0-7041-CD43D5C9B066}"/>
              </a:ext>
            </a:extLst>
          </p:cNvPr>
          <p:cNvSpPr/>
          <p:nvPr/>
        </p:nvSpPr>
        <p:spPr>
          <a:xfrm>
            <a:off x="3881042" y="1436836"/>
            <a:ext cx="634452" cy="313777"/>
          </a:xfrm>
          <a:prstGeom prst="roundRect">
            <a:avLst/>
          </a:prstGeom>
          <a:solidFill>
            <a:srgbClr val="FFFFE7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Export</a:t>
            </a:r>
          </a:p>
        </p:txBody>
      </p:sp>
      <p:graphicFrame>
        <p:nvGraphicFramePr>
          <p:cNvPr id="9" name="表 14">
            <a:extLst>
              <a:ext uri="{FF2B5EF4-FFF2-40B4-BE49-F238E27FC236}">
                <a16:creationId xmlns:a16="http://schemas.microsoft.com/office/drawing/2014/main" id="{B94E48CA-1978-730B-6754-A0D0FC7654DC}"/>
              </a:ext>
            </a:extLst>
          </p:cNvPr>
          <p:cNvGraphicFramePr>
            <a:graphicFrameLocks noGrp="1"/>
          </p:cNvGraphicFramePr>
          <p:nvPr/>
        </p:nvGraphicFramePr>
        <p:xfrm>
          <a:off x="987550" y="2118116"/>
          <a:ext cx="10518889" cy="1045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6745">
                  <a:extLst>
                    <a:ext uri="{9D8B030D-6E8A-4147-A177-3AD203B41FA5}">
                      <a16:colId xmlns:a16="http://schemas.microsoft.com/office/drawing/2014/main" val="2162710742"/>
                    </a:ext>
                  </a:extLst>
                </a:gridCol>
                <a:gridCol w="142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149">
                  <a:extLst>
                    <a:ext uri="{9D8B030D-6E8A-4147-A177-3AD203B41FA5}">
                      <a16:colId xmlns:a16="http://schemas.microsoft.com/office/drawing/2014/main" val="1308305284"/>
                    </a:ext>
                  </a:extLst>
                </a:gridCol>
                <a:gridCol w="1196149">
                  <a:extLst>
                    <a:ext uri="{9D8B030D-6E8A-4147-A177-3AD203B41FA5}">
                      <a16:colId xmlns:a16="http://schemas.microsoft.com/office/drawing/2014/main" val="3925322729"/>
                    </a:ext>
                  </a:extLst>
                </a:gridCol>
                <a:gridCol w="1196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50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Code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Name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Quantity/Box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Registered Time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Register by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28"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002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28"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003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004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角丸四角形 30">
            <a:extLst>
              <a:ext uri="{FF2B5EF4-FFF2-40B4-BE49-F238E27FC236}">
                <a16:creationId xmlns:a16="http://schemas.microsoft.com/office/drawing/2014/main" id="{9210B690-6FEA-02D7-3D96-ED6E8522AB32}"/>
              </a:ext>
            </a:extLst>
          </p:cNvPr>
          <p:cNvSpPr/>
          <p:nvPr/>
        </p:nvSpPr>
        <p:spPr>
          <a:xfrm>
            <a:off x="4688064" y="1435401"/>
            <a:ext cx="2083118" cy="313777"/>
          </a:xfrm>
          <a:prstGeom prst="roundRect">
            <a:avLst/>
          </a:prstGeom>
          <a:solidFill>
            <a:srgbClr val="FFFFE7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Stock Inventory Confirmation</a:t>
            </a:r>
          </a:p>
        </p:txBody>
      </p:sp>
      <p:sp>
        <p:nvSpPr>
          <p:cNvPr id="11" name="正方形/長方形 17">
            <a:extLst>
              <a:ext uri="{FF2B5EF4-FFF2-40B4-BE49-F238E27FC236}">
                <a16:creationId xmlns:a16="http://schemas.microsoft.com/office/drawing/2014/main" id="{6EA2331C-8930-AC4B-40E1-23E7B47D7F9A}"/>
              </a:ext>
            </a:extLst>
          </p:cNvPr>
          <p:cNvSpPr/>
          <p:nvPr/>
        </p:nvSpPr>
        <p:spPr>
          <a:xfrm>
            <a:off x="802265" y="3713303"/>
            <a:ext cx="10767497" cy="236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表 18">
            <a:extLst>
              <a:ext uri="{FF2B5EF4-FFF2-40B4-BE49-F238E27FC236}">
                <a16:creationId xmlns:a16="http://schemas.microsoft.com/office/drawing/2014/main" id="{5390CF77-D83E-D01C-2955-AD830B0BEA73}"/>
              </a:ext>
            </a:extLst>
          </p:cNvPr>
          <p:cNvGraphicFramePr>
            <a:graphicFrameLocks noGrp="1"/>
          </p:cNvGraphicFramePr>
          <p:nvPr/>
        </p:nvGraphicFramePr>
        <p:xfrm>
          <a:off x="884049" y="4026454"/>
          <a:ext cx="10587470" cy="9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4412">
                  <a:extLst>
                    <a:ext uri="{9D8B030D-6E8A-4147-A177-3AD203B41FA5}">
                      <a16:colId xmlns:a16="http://schemas.microsoft.com/office/drawing/2014/main" val="2162710742"/>
                    </a:ext>
                  </a:extLst>
                </a:gridCol>
                <a:gridCol w="126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52">
                  <a:extLst>
                    <a:ext uri="{9D8B030D-6E8A-4147-A177-3AD203B41FA5}">
                      <a16:colId xmlns:a16="http://schemas.microsoft.com/office/drawing/2014/main" val="1308305284"/>
                    </a:ext>
                  </a:extLst>
                </a:gridCol>
                <a:gridCol w="1060052">
                  <a:extLst>
                    <a:ext uri="{9D8B030D-6E8A-4147-A177-3AD203B41FA5}">
                      <a16:colId xmlns:a16="http://schemas.microsoft.com/office/drawing/2014/main" val="3925322729"/>
                    </a:ext>
                  </a:extLst>
                </a:gridCol>
                <a:gridCol w="1060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409">
                  <a:extLst>
                    <a:ext uri="{9D8B030D-6E8A-4147-A177-3AD203B41FA5}">
                      <a16:colId xmlns:a16="http://schemas.microsoft.com/office/drawing/2014/main" val="1933810520"/>
                    </a:ext>
                  </a:extLst>
                </a:gridCol>
              </a:tblGrid>
              <a:tr h="2051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Location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Name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Quantity/Box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time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by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0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11"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002</a:t>
                      </a:r>
                      <a:endParaRPr kumimoji="1" lang="ja-JP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511"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003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found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004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10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found</a:t>
                      </a:r>
                      <a:endParaRPr kumimoji="1" lang="ja-JP" altLang="en-US" sz="11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直線矢印コネクタ 20">
            <a:extLst>
              <a:ext uri="{FF2B5EF4-FFF2-40B4-BE49-F238E27FC236}">
                <a16:creationId xmlns:a16="http://schemas.microsoft.com/office/drawing/2014/main" id="{9A65D886-C2F9-EF03-0D47-3909E8D84ECF}"/>
              </a:ext>
            </a:extLst>
          </p:cNvPr>
          <p:cNvCxnSpPr>
            <a:cxnSpLocks/>
          </p:cNvCxnSpPr>
          <p:nvPr/>
        </p:nvCxnSpPr>
        <p:spPr>
          <a:xfrm flipH="1">
            <a:off x="3814994" y="1839338"/>
            <a:ext cx="1307592" cy="186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22">
            <a:extLst>
              <a:ext uri="{FF2B5EF4-FFF2-40B4-BE49-F238E27FC236}">
                <a16:creationId xmlns:a16="http://schemas.microsoft.com/office/drawing/2014/main" id="{46E8C27C-CDFC-E401-EF5D-AD6B8D890B66}"/>
              </a:ext>
            </a:extLst>
          </p:cNvPr>
          <p:cNvSpPr/>
          <p:nvPr/>
        </p:nvSpPr>
        <p:spPr>
          <a:xfrm>
            <a:off x="802265" y="3743456"/>
            <a:ext cx="10767495" cy="251042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500" b="1">
                <a:solidFill>
                  <a:schemeClr val="bg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Inventory Confirmation</a:t>
            </a:r>
          </a:p>
        </p:txBody>
      </p:sp>
      <p:graphicFrame>
        <p:nvGraphicFramePr>
          <p:cNvPr id="15" name="表 25">
            <a:extLst>
              <a:ext uri="{FF2B5EF4-FFF2-40B4-BE49-F238E27FC236}">
                <a16:creationId xmlns:a16="http://schemas.microsoft.com/office/drawing/2014/main" id="{32651034-4AEC-A06E-7F33-99015751EB26}"/>
              </a:ext>
            </a:extLst>
          </p:cNvPr>
          <p:cNvGraphicFramePr>
            <a:graphicFrameLocks noGrp="1"/>
          </p:cNvGraphicFramePr>
          <p:nvPr/>
        </p:nvGraphicFramePr>
        <p:xfrm>
          <a:off x="884049" y="5330567"/>
          <a:ext cx="10417277" cy="684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086">
                  <a:extLst>
                    <a:ext uri="{9D8B030D-6E8A-4147-A177-3AD203B41FA5}">
                      <a16:colId xmlns:a16="http://schemas.microsoft.com/office/drawing/2014/main" val="2162710742"/>
                    </a:ext>
                  </a:extLst>
                </a:gridCol>
                <a:gridCol w="124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012">
                  <a:extLst>
                    <a:ext uri="{9D8B030D-6E8A-4147-A177-3AD203B41FA5}">
                      <a16:colId xmlns:a16="http://schemas.microsoft.com/office/drawing/2014/main" val="1308305284"/>
                    </a:ext>
                  </a:extLst>
                </a:gridCol>
                <a:gridCol w="1043012">
                  <a:extLst>
                    <a:ext uri="{9D8B030D-6E8A-4147-A177-3AD203B41FA5}">
                      <a16:colId xmlns:a16="http://schemas.microsoft.com/office/drawing/2014/main" val="3925322729"/>
                    </a:ext>
                  </a:extLst>
                </a:gridCol>
                <a:gridCol w="1043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067">
                  <a:extLst>
                    <a:ext uri="{9D8B030D-6E8A-4147-A177-3AD203B41FA5}">
                      <a16:colId xmlns:a16="http://schemas.microsoft.com/office/drawing/2014/main" val="232124373"/>
                    </a:ext>
                  </a:extLst>
                </a:gridCol>
              </a:tblGrid>
              <a:tr h="2389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Location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No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Name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 Number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Quantity/Box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time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by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Original Location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A.1.2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PP427 ABCDE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220101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002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yyMMdd</a:t>
                      </a:r>
                      <a:r>
                        <a:rPr kumimoji="1" lang="en-US" altLang="ja-JP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ja-JP" sz="11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HHmmss</a:t>
                      </a:r>
                      <a:endParaRPr kumimoji="1" lang="ja-JP" alt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kumimoji="1" lang="ja-JP" altLang="en-US" sz="110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dirty="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A.1.2</a:t>
                      </a:r>
                      <a:endParaRPr kumimoji="1" lang="ja-JP" altLang="en-US" sz="1100" dirty="0">
                        <a:solidFill>
                          <a:srgbClr val="3366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正方形/長方形 26">
            <a:extLst>
              <a:ext uri="{FF2B5EF4-FFF2-40B4-BE49-F238E27FC236}">
                <a16:creationId xmlns:a16="http://schemas.microsoft.com/office/drawing/2014/main" id="{67D968D7-5D6E-C539-B309-F733EA4DC0CE}"/>
              </a:ext>
            </a:extLst>
          </p:cNvPr>
          <p:cNvSpPr/>
          <p:nvPr/>
        </p:nvSpPr>
        <p:spPr>
          <a:xfrm>
            <a:off x="802265" y="5038292"/>
            <a:ext cx="10767494" cy="248105"/>
          </a:xfrm>
          <a:prstGeom prst="rect">
            <a:avLst/>
          </a:prstGeom>
          <a:solidFill>
            <a:srgbClr val="3333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500" b="1">
                <a:solidFill>
                  <a:schemeClr val="bg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rPr>
              <a:t>Wrong location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67CEE82-AA2F-E6BF-0FD7-AB695623C24C}"/>
              </a:ext>
            </a:extLst>
          </p:cNvPr>
          <p:cNvSpPr/>
          <p:nvPr/>
        </p:nvSpPr>
        <p:spPr>
          <a:xfrm>
            <a:off x="2716173" y="5970890"/>
            <a:ext cx="7176109" cy="8244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Arial" panose="020B0604020202020204" pitchFamily="34" charset="0"/>
                <a:ea typeface="游ゴシック"/>
                <a:cs typeface="Arial" panose="020B0604020202020204" pitchFamily="34" charset="0"/>
              </a:rPr>
              <a:t>Select Inventory check -&gt; Scan all boxes -&gt; A list of differences is shown (Not found items) -&gt; Action by Manager (Override or Ignore)</a:t>
            </a:r>
            <a:endParaRPr lang="ja-JP" altLang="en-US" dirty="0">
              <a:solidFill>
                <a:srgbClr val="FF0000"/>
              </a:solidFill>
              <a:latin typeface="Arial" panose="020B0604020202020204" pitchFamily="34" charset="0"/>
              <a:ea typeface="游ゴシック"/>
              <a:cs typeface="Arial" panose="020B0604020202020204" pitchFamily="34" charset="0"/>
            </a:endParaRPr>
          </a:p>
        </p:txBody>
      </p:sp>
      <p:sp>
        <p:nvSpPr>
          <p:cNvPr id="18" name="角丸四角形 30">
            <a:extLst>
              <a:ext uri="{FF2B5EF4-FFF2-40B4-BE49-F238E27FC236}">
                <a16:creationId xmlns:a16="http://schemas.microsoft.com/office/drawing/2014/main" id="{45FBD0E6-DBE9-FA1C-9DFB-379B82D6E6FB}"/>
              </a:ext>
            </a:extLst>
          </p:cNvPr>
          <p:cNvSpPr/>
          <p:nvPr/>
        </p:nvSpPr>
        <p:spPr>
          <a:xfrm>
            <a:off x="7806141" y="3753613"/>
            <a:ext cx="1042475" cy="225317"/>
          </a:xfrm>
          <a:prstGeom prst="roundRect">
            <a:avLst/>
          </a:prstGeom>
          <a:solidFill>
            <a:srgbClr val="FFFFE7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05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Confirm Override</a:t>
            </a:r>
          </a:p>
        </p:txBody>
      </p:sp>
      <p:sp>
        <p:nvSpPr>
          <p:cNvPr id="19" name="角丸四角形 30">
            <a:extLst>
              <a:ext uri="{FF2B5EF4-FFF2-40B4-BE49-F238E27FC236}">
                <a16:creationId xmlns:a16="http://schemas.microsoft.com/office/drawing/2014/main" id="{B6F003DE-6110-2240-3FF5-AC8EADD1E897}"/>
              </a:ext>
            </a:extLst>
          </p:cNvPr>
          <p:cNvSpPr/>
          <p:nvPr/>
        </p:nvSpPr>
        <p:spPr>
          <a:xfrm>
            <a:off x="6898937" y="1424669"/>
            <a:ext cx="1428442" cy="324509"/>
          </a:xfrm>
          <a:prstGeom prst="roundRect">
            <a:avLst/>
          </a:prstGeom>
          <a:solidFill>
            <a:srgbClr val="FFFFE7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Safety Stock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hlinkClick r:id="rId2" action="ppaction://hlinksldjump"/>
            <a:extLst>
              <a:ext uri="{FF2B5EF4-FFF2-40B4-BE49-F238E27FC236}">
                <a16:creationId xmlns:a16="http://schemas.microsoft.com/office/drawing/2014/main" id="{869372BB-867C-9A54-3590-2516944B91F7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4136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D2F0A-ECCD-1345-F0E5-34BDCBAC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496" y="267128"/>
            <a:ext cx="10885711" cy="456000"/>
          </a:xfrm>
        </p:spPr>
        <p:txBody>
          <a:bodyPr/>
          <a:lstStyle/>
          <a:p>
            <a:r>
              <a:rPr kumimoji="1" lang="en-US" altLang="ja-JP" dirty="0"/>
              <a:t>Hardware Proposal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80D0B-A313-A6D1-7002-74C766BF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82" b="15824"/>
          <a:stretch/>
        </p:blipFill>
        <p:spPr>
          <a:xfrm>
            <a:off x="480332" y="1050907"/>
            <a:ext cx="3219594" cy="230801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3856BE-3074-C8AC-05D1-9E43194726EA}"/>
              </a:ext>
            </a:extLst>
          </p:cNvPr>
          <p:cNvSpPr txBox="1"/>
          <p:nvPr/>
        </p:nvSpPr>
        <p:spPr>
          <a:xfrm>
            <a:off x="480332" y="3841217"/>
            <a:ext cx="3871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CL4NX Plus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Printing/Cutting: 14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(355 mm/sec) 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Cost Down: 15 times for cutting and sorting A4 paper</a:t>
            </a: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 video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Label Printing and Cutting - YouTube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8D5ED24-5335-E01D-598A-805787F70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359" y="1050907"/>
            <a:ext cx="2224088" cy="230801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9F45F5-2912-0289-C0B4-4A0B23CB802D}"/>
              </a:ext>
            </a:extLst>
          </p:cNvPr>
          <p:cNvSpPr txBox="1"/>
          <p:nvPr/>
        </p:nvSpPr>
        <p:spPr>
          <a:xfrm>
            <a:off x="8458359" y="3841217"/>
            <a:ext cx="34551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HT Keyence BTA500 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Combine with Software can reduce 12 times to paper recording</a:t>
            </a:r>
          </a:p>
          <a:p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Increased Operation Speed with Android™ | Handheld Computer BT-A500 Series | KEYENCE America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7D7FC0-6A39-35C3-DDB7-C0C6CDF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432" y="1050907"/>
            <a:ext cx="2406931" cy="230801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791BBF-0D85-272F-5A8C-E20DCEDDB63B}"/>
              </a:ext>
            </a:extLst>
          </p:cNvPr>
          <p:cNvSpPr txBox="1"/>
          <p:nvPr/>
        </p:nvSpPr>
        <p:spPr>
          <a:xfrm>
            <a:off x="4410432" y="3841217"/>
            <a:ext cx="3871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Arial"/>
                <a:ea typeface="游ゴシック"/>
                <a:cs typeface="Arial"/>
              </a:rPr>
              <a:t>Mobile Printer (PWNX)</a:t>
            </a:r>
            <a:endParaRPr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Printing/Cutting: 6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(152 mm/sec) 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Printing at shipping side</a:t>
            </a: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*Connect to Keyence BTA500 by 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 video</a:t>
            </a:r>
          </a:p>
          <a:p>
            <a:r>
              <a:rPr lang="en-US" altLang="ja-JP" sz="1600" dirty="0">
                <a:hlinkClick r:id="rId7"/>
              </a:rPr>
              <a:t>(62) PW208 NX Demonstration - YouTube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83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5CD14-EB72-5E74-C373-62C30063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53" y="268258"/>
            <a:ext cx="10885711" cy="456000"/>
          </a:xfrm>
        </p:spPr>
        <p:txBody>
          <a:bodyPr lIns="91440" tIns="45720" rIns="91440" bIns="45720" anchor="t"/>
          <a:lstStyle/>
          <a:p>
            <a:r>
              <a:rPr kumimoji="1" lang="en-US" altLang="ja-JP" dirty="0">
                <a:latin typeface="Meiryo UI"/>
                <a:ea typeface="Meiryo UI"/>
              </a:rPr>
              <a:t>Server Recommendation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144594-1608-9465-4E2E-1BA775811610}"/>
              </a:ext>
            </a:extLst>
          </p:cNvPr>
          <p:cNvSpPr txBox="1"/>
          <p:nvPr/>
        </p:nvSpPr>
        <p:spPr>
          <a:xfrm>
            <a:off x="883861" y="1013604"/>
            <a:ext cx="96202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Server/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trạm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Workstation Dell Precision 3660 Tower CTO BASE ( Core i9-12900 / 2x8GB / 2TB HDD/ DVDRW /Nvidia T400 4GB/ </a:t>
            </a:r>
          </a:p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Mouse/ Keyboard) </a:t>
            </a: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Intel Core i9-12900 processor (30MB Cache, 16 Core , 2.4GHz to 5.1GHz </a:t>
            </a: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16GB( 2x8GB) DDR5 up to 4400MHz (x4 slot) </a:t>
            </a: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Hardware / Ổ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2TB 7200rpm SATA 3.5" HDD (x1 HDD 3.5"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sata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VGA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Nvidia T400 4GB, 4GB, 3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mDP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to DP adapter + HDMI 2.0 </a:t>
            </a:r>
          </a:p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Ổ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đĩa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DVDRW;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đi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- có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PSU/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500W </a:t>
            </a: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OS/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Windows 10</a:t>
            </a:r>
          </a:p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Ổ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SEAGATE Barracuda 2TB 3.5" - 6Gb/s, 256MB cache, 7200 rpm</a:t>
            </a:r>
          </a:p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Ổ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backup: SSD Kingston NV1 250GB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NVMe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PCIe Gen 3.0 x 4 (SNVS/250G</a:t>
            </a:r>
          </a:p>
          <a:p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SQL Server 2019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endParaRPr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838AE7-BF21-2A2C-20E8-EAD696D2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8" t="5162" r="12961" b="14276"/>
          <a:stretch/>
        </p:blipFill>
        <p:spPr>
          <a:xfrm>
            <a:off x="10510172" y="1013604"/>
            <a:ext cx="1408176" cy="25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31F3-E12B-6FED-D7DC-75CAE7A8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75" y="312533"/>
            <a:ext cx="2608653" cy="492935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altLang="ja-JP" kern="1200" dirty="0">
                <a:solidFill>
                  <a:schemeClr val="tx1"/>
                </a:solidFill>
              </a:rPr>
              <a:t>Estimation</a:t>
            </a:r>
            <a:endParaRPr lang="en-US" kern="12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F0621A-708E-374B-D8DE-176232728E63}"/>
              </a:ext>
            </a:extLst>
          </p:cNvPr>
          <p:cNvGrpSpPr/>
          <p:nvPr/>
        </p:nvGrpSpPr>
        <p:grpSpPr>
          <a:xfrm>
            <a:off x="152400" y="955856"/>
            <a:ext cx="11887200" cy="4946289"/>
            <a:chOff x="152400" y="1034068"/>
            <a:chExt cx="11887200" cy="49462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5F31D-4041-C70D-2051-C7396D935CD6}"/>
                </a:ext>
              </a:extLst>
            </p:cNvPr>
            <p:cNvSpPr txBox="1"/>
            <p:nvPr/>
          </p:nvSpPr>
          <p:spPr>
            <a:xfrm>
              <a:off x="152400" y="5641803"/>
              <a:ext cx="9204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*Infrastructure such as WIFI, server, PC … is assumed as provided by Fuji Mold (Or use existing equipment)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38CF71E-8111-FA3C-E7B7-C8C45666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034068"/>
              <a:ext cx="118872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2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5CD14-EB72-5E74-C373-62C30063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49" y="259114"/>
            <a:ext cx="10885711" cy="456000"/>
          </a:xfrm>
        </p:spPr>
        <p:txBody>
          <a:bodyPr lIns="91440" tIns="45720" rIns="91440" bIns="45720" anchor="t"/>
          <a:lstStyle/>
          <a:p>
            <a:r>
              <a:rPr kumimoji="1" lang="en-US" altLang="ja-JP" dirty="0">
                <a:latin typeface="Meiryo UI"/>
                <a:ea typeface="Meiryo UI"/>
              </a:rPr>
              <a:t>Maintenance Support</a:t>
            </a:r>
            <a:endParaRPr kumimoji="1" lang="ja-JP" altLang="en-US" dirty="0"/>
          </a:p>
        </p:txBody>
      </p:sp>
      <p:sp>
        <p:nvSpPr>
          <p:cNvPr id="3" name="AutoShape 81">
            <a:extLst>
              <a:ext uri="{FF2B5EF4-FFF2-40B4-BE49-F238E27FC236}">
                <a16:creationId xmlns:a16="http://schemas.microsoft.com/office/drawing/2014/main" id="{20BF0AC9-F98C-5C72-F602-07E80FEB2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49" y="1075264"/>
            <a:ext cx="11422901" cy="4039661"/>
          </a:xfrm>
          <a:prstGeom prst="roundRect">
            <a:avLst>
              <a:gd name="adj" fmla="val 3181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7462" tIns="43731" rIns="87462" bIns="43731"/>
          <a:lstStyle/>
          <a:p>
            <a:pPr marL="0" marR="0" lvl="0" indent="0" defTabSz="874713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50000"/>
                  </a:srgbClr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Maintenance Support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6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We will investigate and answer inquiries regarding software failures, specifications, and functions.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Support time: 8:30</a:t>
            </a: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11:30; 12:30</a:t>
            </a: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17:00 (on working days)</a:t>
            </a: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　　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noProof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</a:t>
            </a: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If the final answer cannot be reached on the day of receiving the inquiry, as a rule of thumb, the answer will be given by the next business day.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■</a:t>
            </a:r>
            <a:r>
              <a:rPr lang="en-US" altLang="ja-JP" sz="1600" kern="0" dirty="0">
                <a:solidFill>
                  <a:srgbClr val="FF66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sz="1600" b="1" kern="0" dirty="0">
                <a:solidFill>
                  <a:srgbClr val="FF66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Defect primary isolation service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    Based on the </a:t>
            </a:r>
            <a:r>
              <a:rPr lang="en-US" altLang="ja-JP" sz="1400" b="1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Error</a:t>
            </a: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notification from the customer, we identify the faulty part based on  information such as Hardware / 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    Software / OS.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■</a:t>
            </a:r>
            <a:r>
              <a:rPr lang="en-US" altLang="ja-JP" sz="1600" kern="0" dirty="0">
                <a:solidFill>
                  <a:srgbClr val="FF66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sz="1600" b="1" kern="0" dirty="0">
                <a:solidFill>
                  <a:srgbClr val="FF66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Inquiry reception service</a:t>
            </a:r>
            <a:endParaRPr kumimoji="0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    We will support the operation by answering the questions regarding the specifications and functions and the questions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    regarding the system operation.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kumimoji="0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■</a:t>
            </a:r>
            <a:r>
              <a:rPr lang="en-US" altLang="ja-JP" sz="1600" b="1" kern="0" dirty="0">
                <a:solidFill>
                  <a:srgbClr val="FF66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User management service </a:t>
            </a:r>
          </a:p>
          <a:p>
            <a:pPr lvl="0" defTabSz="874713" eaLnBrk="0" fontAlgn="base" hangingPunct="0">
              <a:spcBef>
                <a:spcPct val="25000"/>
              </a:spcBef>
              <a:spcAft>
                <a:spcPct val="0"/>
              </a:spcAft>
              <a:defRPr/>
            </a:pPr>
            <a:r>
              <a:rPr lang="en-US" altLang="ja-JP" sz="1400" kern="0" dirty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    We support the management of setting information for each customer's site.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4" name="図 26">
            <a:extLst>
              <a:ext uri="{FF2B5EF4-FFF2-40B4-BE49-F238E27FC236}">
                <a16:creationId xmlns:a16="http://schemas.microsoft.com/office/drawing/2014/main" id="{43179266-D7B1-C951-B505-38AFCA64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9" y="5305426"/>
            <a:ext cx="1439516" cy="1097280"/>
          </a:xfrm>
          <a:prstGeom prst="rect">
            <a:avLst/>
          </a:prstGeom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B05E35F9-FD47-025F-FF08-931E4CED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93" y="5305426"/>
            <a:ext cx="158546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9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55DF-5528-3FD1-BF08-0E444428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683" y="270871"/>
            <a:ext cx="10885711" cy="456000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CD41D-7AA3-FD29-E06D-4C7BB1B61A11}"/>
              </a:ext>
            </a:extLst>
          </p:cNvPr>
          <p:cNvSpPr txBox="1"/>
          <p:nvPr/>
        </p:nvSpPr>
        <p:spPr>
          <a:xfrm>
            <a:off x="917683" y="726871"/>
            <a:ext cx="8722219" cy="36448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ea typeface="游ゴシック"/>
                <a:cs typeface="Calibri" panose="020F0502020204030204"/>
                <a:hlinkClick r:id="rId2" action="ppaction://hlinksldjump"/>
              </a:rPr>
              <a:t>ASIS and TOBE comparison table</a:t>
            </a:r>
            <a:endParaRPr lang="en-US" altLang="ja-JP" sz="3000" dirty="0">
              <a:ea typeface="游ゴシック"/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ea typeface="游ゴシック"/>
                <a:hlinkClick r:id="rId3" action="ppaction://hlinksldjump"/>
              </a:rPr>
              <a:t>Reference photos and videos</a:t>
            </a:r>
            <a:endParaRPr lang="en-US" altLang="ja-JP" sz="3000" dirty="0">
              <a:ea typeface="游ゴシック"/>
              <a:cs typeface="Calibri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hlinkClick r:id="rId4" action="ppaction://hlinksldjump"/>
              </a:rPr>
              <a:t>Hardware and Server proposal</a:t>
            </a:r>
            <a:endParaRPr lang="en-US" altLang="ja-JP" sz="3000" dirty="0"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hlinkClick r:id="rId5" action="ppaction://hlinksldjump"/>
              </a:rPr>
              <a:t>Estimation</a:t>
            </a:r>
            <a:endParaRPr lang="en-US" altLang="ja-JP" sz="3000" dirty="0"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hlinkClick r:id="rId6" action="ppaction://hlinksldjump"/>
              </a:rPr>
              <a:t>Maintenance Support</a:t>
            </a:r>
            <a:endParaRPr lang="en-US" altLang="ja-JP" sz="3000" dirty="0"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ja-JP" sz="3000" dirty="0">
                <a:hlinkClick r:id="rId7" action="ppaction://hlinksldjump"/>
              </a:rPr>
              <a:t>Tentative Timeline</a:t>
            </a:r>
            <a:endParaRPr lang="en-US" altLang="ja-JP" sz="3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8244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381711-973E-7695-0AF1-D83D5E3B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4" y="868680"/>
            <a:ext cx="11016032" cy="530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56838-DB46-7C06-52AA-D5D303D8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27" y="261727"/>
            <a:ext cx="10885711" cy="456000"/>
          </a:xfrm>
        </p:spPr>
        <p:txBody>
          <a:bodyPr/>
          <a:lstStyle/>
          <a:p>
            <a:r>
              <a:rPr lang="en-US" dirty="0"/>
              <a:t>Tentative Timeline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4FA4779B-774D-0EB5-9ABB-F749C6C77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4" y="5587425"/>
            <a:ext cx="63162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 dirty="0">
                <a:solidFill>
                  <a:srgbClr val="000000"/>
                </a:solidFill>
                <a:latin typeface="+mj-lt"/>
                <a:ea typeface="Arial Unicode MS" panose="020B0604020202020204" pitchFamily="50" charset="-128"/>
                <a:cs typeface="Arial Unicode MS" panose="020B0604020202020204" pitchFamily="50" charset="-128"/>
              </a:rPr>
              <a:t>※</a:t>
            </a:r>
            <a:r>
              <a:rPr lang="en-US" altLang="en-US" sz="1600" dirty="0">
                <a:solidFill>
                  <a:srgbClr val="000000"/>
                </a:solidFill>
                <a:latin typeface="+mj-lt"/>
                <a:ea typeface="Arial Unicode MS" panose="020B0604020202020204" pitchFamily="50" charset="-128"/>
                <a:cs typeface="Arial Unicode MS" panose="020B0604020202020204" pitchFamily="50" charset="-128"/>
              </a:rPr>
              <a:t>The above schedule is tentative and is meant of reference purposes only.</a:t>
            </a:r>
          </a:p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j-lt"/>
                <a:ea typeface="Arial Unicode MS" panose="020B0604020202020204" pitchFamily="50" charset="-128"/>
                <a:cs typeface="Arial Unicode MS" panose="020B0604020202020204" pitchFamily="50" charset="-128"/>
              </a:rPr>
              <a:t>Actual schedule shall be discussed and agreed upon later.</a:t>
            </a:r>
          </a:p>
        </p:txBody>
      </p:sp>
    </p:spTree>
    <p:extLst>
      <p:ext uri="{BB962C8B-B14F-4D97-AF65-F5344CB8AC3E}">
        <p14:creationId xmlns:p14="http://schemas.microsoft.com/office/powerpoint/2010/main" val="372720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4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B9DE-8BA3-B441-7B6D-6E25958A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ASIS and TOBE comparison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E772F8-5D2B-6EB0-674E-B594BE794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932720"/>
              </p:ext>
            </p:extLst>
          </p:nvPr>
        </p:nvGraphicFramePr>
        <p:xfrm>
          <a:off x="161214" y="800023"/>
          <a:ext cx="11869571" cy="5518907"/>
        </p:xfrm>
        <a:graphic>
          <a:graphicData uri="http://schemas.openxmlformats.org/drawingml/2006/table">
            <a:tbl>
              <a:tblPr/>
              <a:tblGrid>
                <a:gridCol w="402715">
                  <a:extLst>
                    <a:ext uri="{9D8B030D-6E8A-4147-A177-3AD203B41FA5}">
                      <a16:colId xmlns:a16="http://schemas.microsoft.com/office/drawing/2014/main" val="3686074978"/>
                    </a:ext>
                  </a:extLst>
                </a:gridCol>
                <a:gridCol w="1650283">
                  <a:extLst>
                    <a:ext uri="{9D8B030D-6E8A-4147-A177-3AD203B41FA5}">
                      <a16:colId xmlns:a16="http://schemas.microsoft.com/office/drawing/2014/main" val="3022091258"/>
                    </a:ext>
                  </a:extLst>
                </a:gridCol>
                <a:gridCol w="2929597">
                  <a:extLst>
                    <a:ext uri="{9D8B030D-6E8A-4147-A177-3AD203B41FA5}">
                      <a16:colId xmlns:a16="http://schemas.microsoft.com/office/drawing/2014/main" val="1002577523"/>
                    </a:ext>
                  </a:extLst>
                </a:gridCol>
                <a:gridCol w="769234">
                  <a:extLst>
                    <a:ext uri="{9D8B030D-6E8A-4147-A177-3AD203B41FA5}">
                      <a16:colId xmlns:a16="http://schemas.microsoft.com/office/drawing/2014/main" val="1931751387"/>
                    </a:ext>
                  </a:extLst>
                </a:gridCol>
                <a:gridCol w="624771">
                  <a:extLst>
                    <a:ext uri="{9D8B030D-6E8A-4147-A177-3AD203B41FA5}">
                      <a16:colId xmlns:a16="http://schemas.microsoft.com/office/drawing/2014/main" val="3338692802"/>
                    </a:ext>
                  </a:extLst>
                </a:gridCol>
                <a:gridCol w="2793932">
                  <a:extLst>
                    <a:ext uri="{9D8B030D-6E8A-4147-A177-3AD203B41FA5}">
                      <a16:colId xmlns:a16="http://schemas.microsoft.com/office/drawing/2014/main" val="4264251659"/>
                    </a:ext>
                  </a:extLst>
                </a:gridCol>
                <a:gridCol w="769234">
                  <a:extLst>
                    <a:ext uri="{9D8B030D-6E8A-4147-A177-3AD203B41FA5}">
                      <a16:colId xmlns:a16="http://schemas.microsoft.com/office/drawing/2014/main" val="434071416"/>
                    </a:ext>
                  </a:extLst>
                </a:gridCol>
                <a:gridCol w="624771">
                  <a:extLst>
                    <a:ext uri="{9D8B030D-6E8A-4147-A177-3AD203B41FA5}">
                      <a16:colId xmlns:a16="http://schemas.microsoft.com/office/drawing/2014/main" val="3821998487"/>
                    </a:ext>
                  </a:extLst>
                </a:gridCol>
                <a:gridCol w="1305034">
                  <a:extLst>
                    <a:ext uri="{9D8B030D-6E8A-4147-A177-3AD203B41FA5}">
                      <a16:colId xmlns:a16="http://schemas.microsoft.com/office/drawing/2014/main" val="2022715947"/>
                    </a:ext>
                  </a:extLst>
                </a:gridCol>
              </a:tblGrid>
              <a:tr h="348063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08" marR="92208" marT="46104" marB="461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Công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việc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08" marR="92208" marT="46104" marB="461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hiện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tại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(ASIS)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08" marR="92208" marT="46104" marB="461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trình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dụng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giải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pháp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KDDI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cấp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(TOBE)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08" marR="92208" marT="46104" marB="461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Thời gian tiết kiệm mỗi ngày (18h)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08" marR="92208" marT="46104" marB="4610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637926"/>
                  </a:ext>
                </a:extLst>
              </a:tr>
              <a:tr h="250133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Mô tả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Photo/Video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Thời gian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Mô tả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Photo/Video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Thời gian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41730"/>
                  </a:ext>
                </a:extLst>
              </a:tr>
              <a:tr h="44748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IN/OUT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IN/OUT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dụng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giấy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bút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2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5s/label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Ghi nhận hàng IN/OUT vào sử dụng HT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(scan QR code)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3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5s/label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 thay đổi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037773"/>
                  </a:ext>
                </a:extLst>
              </a:tr>
              <a:tr h="44748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dữ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liệu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IN/OUT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lên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tính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dữ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liệu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IN/OUT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từ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giấy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lên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Excel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trên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tính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4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8h/ngày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Phần mềm tự động ghi nhận dữ liệu IN/OUT </a:t>
                      </a:r>
                      <a:b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ngay khi được nhập vào ở công việc 1</a:t>
                      </a:r>
                      <a:endParaRPr lang="vi-V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5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45692"/>
                  </a:ext>
                </a:extLst>
              </a:tr>
              <a:tr h="6448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Cập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dữ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liệu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Picking List &amp; Delivery Note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Nhập/cập nhật các dữ liệu theo như kế hoạch sản xuất lên PC</a:t>
                      </a:r>
                      <a:endParaRPr lang="vi-V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6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1.5h/ngày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Nhập/cập nhật các dữ liệu theo như </a:t>
                      </a:r>
                      <a:b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kế hoạch sản xuất lên PC</a:t>
                      </a:r>
                      <a:endParaRPr lang="vi-VN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6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1.5h/ngày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 thay đổi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187046"/>
                  </a:ext>
                </a:extLst>
              </a:tr>
              <a:tr h="6448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Tạo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các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Picking List &amp; Delivery Note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Tạo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dựa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trên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dữ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liệu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ở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công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việc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7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6.5h/ngày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Phần mềm tự động tạo ra PL và DN sau khi dữ liệu được nhập vào ở công việc 3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8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686610"/>
                  </a:ext>
                </a:extLst>
              </a:tr>
              <a:tr h="6448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Chuẩn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bị label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ngày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tiếp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theo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Nhập lệnh in label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Đợi label được in ra giấy theo khổ A4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Cắt label ra rồi sắp xếp lại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9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 dụng PC/HT, in ra label theo size, thứ tự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đã được cài đặt sẵn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indent="0" algn="l" defTabSz="914418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trường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thiếu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label, có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thể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tạI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chỗ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bằng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máy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di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động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0" action="ppaction://hlinksldjump"/>
                        </a:rPr>
                        <a:t>Link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0.5h/ngày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219508"/>
                  </a:ext>
                </a:extLst>
              </a:tr>
              <a:tr h="20586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Kiểm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kê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Xác định khu vực kiểm kê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In danh sách tồn kho theo khu vực và phân cho những nhân viên phụ trách kiểm kê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Mỗi nhân viên sẽ đánh dấu lại các mã hàng có trong khu vực của mình và ghi lại các mã hàng không có trong danh sách tồn kho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Khớp lại các thông tin và đưa ra khác biệt trong thực tế với tồn kho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Chỉnh sửa lại tồn kho cho khớp với thực tế, điều tra nguyên nhân sai khác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1" action="ppaction://hlinksldjump"/>
                        </a:rPr>
                        <a:t>Link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Sắp xếp hàng hóa ra để kiểm kê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Lựa chọn mục kiểm kê trên HT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Scan toàn bộ các thùng trong khu vực kiểm kê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Trên PC, check danh sách các khác biệt giữa hàng trong kho thực tế (hàng được scan) và hàng kho lý thuyết đang được ghi nhận trên PC</a:t>
                      </a:r>
                      <a:b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Trên PC, Manager có thể lựa chọn ghi đè hoặc bỏ qua các thùng hàng được báo là khác biệt, kết thúc quá trình kiểm kê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1" action="ppaction://hlinksldjump"/>
                        </a:rPr>
                        <a:t>Link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Menu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xác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nhận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sau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kiểm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12" action="ppaction://hlinksldjump"/>
                        </a:rPr>
                        <a:t>kê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" marR="6792" marT="67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2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40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C796E86-4366-7B20-FA82-74A29BC3C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7448"/>
              </p:ext>
            </p:extLst>
          </p:nvPr>
        </p:nvGraphicFramePr>
        <p:xfrm>
          <a:off x="243840" y="820250"/>
          <a:ext cx="11704320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1440">
                  <a:extLst>
                    <a:ext uri="{9D8B030D-6E8A-4147-A177-3AD203B41FA5}">
                      <a16:colId xmlns:a16="http://schemas.microsoft.com/office/drawing/2014/main" val="814821817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1027765945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4243368932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IN/OUT (ASIS)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 (ASIS)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bị label (ASIS)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9317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IN/OUT (TOBE)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 (TOBE)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Chuẩn</a:t>
                      </a:r>
                      <a:r>
                        <a:rPr lang="en-US" dirty="0"/>
                        <a:t> bị label (TOBE)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436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flow ASIS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TOBE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93D618B0-E1AC-3039-417D-8C0D2BD221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190383"/>
              </p:ext>
            </p:extLst>
          </p:nvPr>
        </p:nvGraphicFramePr>
        <p:xfrm>
          <a:off x="374409" y="1542035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A58313-047A-B7CC-E265-D9DC66335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640700"/>
              </p:ext>
            </p:extLst>
          </p:nvPr>
        </p:nvGraphicFramePr>
        <p:xfrm>
          <a:off x="374409" y="4224528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929E099-9434-D102-D689-E88ABD1E2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068014"/>
              </p:ext>
            </p:extLst>
          </p:nvPr>
        </p:nvGraphicFramePr>
        <p:xfrm>
          <a:off x="4267200" y="1547878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D6A21-1553-F864-4B83-75DD958FF1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48008"/>
              </p:ext>
            </p:extLst>
          </p:nvPr>
        </p:nvGraphicFramePr>
        <p:xfrm>
          <a:off x="4267200" y="4224528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8F9289-A2F8-2E53-E21A-154B6B7A1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877305"/>
              </p:ext>
            </p:extLst>
          </p:nvPr>
        </p:nvGraphicFramePr>
        <p:xfrm>
          <a:off x="8159991" y="1542035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2239A7A-8C70-A893-836E-3F3E976F7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061102"/>
              </p:ext>
            </p:extLst>
          </p:nvPr>
        </p:nvGraphicFramePr>
        <p:xfrm>
          <a:off x="8159991" y="4224528"/>
          <a:ext cx="3657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341843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IN/OUT (ASIS)</a:t>
            </a:r>
          </a:p>
        </p:txBody>
      </p:sp>
      <p:sp>
        <p:nvSpPr>
          <p:cNvPr id="3" name="Rectangle: Rounded Corners 2">
            <a:hlinkClick r:id="rId4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776BD-0F4E-CA80-DF6E-5D2A98145EED}"/>
              </a:ext>
            </a:extLst>
          </p:cNvPr>
          <p:cNvSpPr txBox="1"/>
          <p:nvPr/>
        </p:nvSpPr>
        <p:spPr>
          <a:xfrm>
            <a:off x="931881" y="4911479"/>
            <a:ext cx="3200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Nhìn</a:t>
            </a:r>
            <a:r>
              <a:rPr lang="en-US" dirty="0"/>
              <a:t> label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thùng</a:t>
            </a:r>
            <a:endParaRPr lang="vi-V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890F99-98BB-0E95-1787-E94C33FDEEF7}"/>
              </a:ext>
            </a:extLst>
          </p:cNvPr>
          <p:cNvSpPr/>
          <p:nvPr/>
        </p:nvSpPr>
        <p:spPr>
          <a:xfrm>
            <a:off x="4409458" y="4865516"/>
            <a:ext cx="931209" cy="46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48F8A-D8C0-5A91-9D2D-374104EE9D78}"/>
              </a:ext>
            </a:extLst>
          </p:cNvPr>
          <p:cNvSpPr txBox="1"/>
          <p:nvPr/>
        </p:nvSpPr>
        <p:spPr>
          <a:xfrm>
            <a:off x="5617844" y="4907282"/>
            <a:ext cx="47548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in </a:t>
            </a:r>
            <a:r>
              <a:rPr lang="en-US" dirty="0" err="1"/>
              <a:t>ra</a:t>
            </a:r>
            <a:endParaRPr lang="vi-VN" dirty="0"/>
          </a:p>
        </p:txBody>
      </p:sp>
      <p:pic>
        <p:nvPicPr>
          <p:cNvPr id="11" name="1772317872469848245">
            <a:hlinkClick r:id="" action="ppaction://media"/>
            <a:extLst>
              <a:ext uri="{FF2B5EF4-FFF2-40B4-BE49-F238E27FC236}">
                <a16:creationId xmlns:a16="http://schemas.microsoft.com/office/drawing/2014/main" id="{DB60E89E-35EA-3615-6CE6-9AE763B12689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953" r="171" b="11945"/>
          <a:stretch/>
        </p:blipFill>
        <p:spPr>
          <a:xfrm>
            <a:off x="931880" y="828802"/>
            <a:ext cx="3200400" cy="3657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1B2A14-9714-77A2-CDAC-049AA4EA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4" y="828802"/>
            <a:ext cx="2743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IN/OUT (TOBE)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4E4295-DD1A-1E85-6E8A-ABE8D46B24AD}"/>
              </a:ext>
            </a:extLst>
          </p:cNvPr>
          <p:cNvGrpSpPr/>
          <p:nvPr/>
        </p:nvGrpSpPr>
        <p:grpSpPr>
          <a:xfrm>
            <a:off x="4645107" y="971353"/>
            <a:ext cx="4120624" cy="2286000"/>
            <a:chOff x="4645107" y="971353"/>
            <a:chExt cx="4120624" cy="2286000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96AB3BC9-376D-AAA0-020C-93574E9EF60F}"/>
                </a:ext>
              </a:extLst>
            </p:cNvPr>
            <p:cNvSpPr/>
            <p:nvPr/>
          </p:nvSpPr>
          <p:spPr>
            <a:xfrm>
              <a:off x="4650931" y="971353"/>
              <a:ext cx="4114800" cy="228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8A2B57CF-748C-B279-FFD3-3674E52B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56" y="2079207"/>
              <a:ext cx="776128" cy="776128"/>
            </a:xfrm>
            <a:prstGeom prst="rect">
              <a:avLst/>
            </a:prstGeom>
          </p:spPr>
        </p:pic>
        <p:sp>
          <p:nvSpPr>
            <p:cNvPr id="6" name="正方形/長方形 19">
              <a:extLst>
                <a:ext uri="{FF2B5EF4-FFF2-40B4-BE49-F238E27FC236}">
                  <a16:creationId xmlns:a16="http://schemas.microsoft.com/office/drawing/2014/main" id="{6A717726-3965-CBEA-FEAC-ECDA4518CE31}"/>
                </a:ext>
              </a:extLst>
            </p:cNvPr>
            <p:cNvSpPr/>
            <p:nvPr/>
          </p:nvSpPr>
          <p:spPr>
            <a:xfrm>
              <a:off x="4710992" y="1608840"/>
              <a:ext cx="3299299" cy="124649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500" dirty="0">
                  <a:latin typeface="Arial" panose="020B0604020202020204" pitchFamily="34" charset="0"/>
                  <a:cs typeface="Arial" panose="020B0604020202020204" pitchFamily="34" charset="0"/>
                </a:rPr>
                <a:t>Code :  </a:t>
              </a:r>
              <a:r>
                <a:rPr lang="en-US" altLang="ja-JP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XXXXXXXXXXXXXXXXXX</a:t>
              </a:r>
            </a:p>
            <a:p>
              <a:r>
                <a:rPr lang="en-US" altLang="ja-JP" sz="1500" dirty="0">
                  <a:latin typeface="Arial" panose="020B0604020202020204" pitchFamily="34" charset="0"/>
                  <a:cs typeface="Arial" panose="020B0604020202020204" pitchFamily="34" charset="0"/>
                </a:rPr>
                <a:t>Name : </a:t>
              </a:r>
              <a:r>
                <a:rPr lang="en-US" altLang="ja-JP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XXXXXXXXXXXXXXXXXX</a:t>
              </a:r>
            </a:p>
            <a:p>
              <a:r>
                <a:rPr lang="en-US" altLang="ja-JP" sz="1500" dirty="0">
                  <a:latin typeface="Arial" panose="020B0604020202020204" pitchFamily="34" charset="0"/>
                  <a:cs typeface="Arial" panose="020B0604020202020204" pitchFamily="34" charset="0"/>
                </a:rPr>
                <a:t>Date.  </a:t>
              </a:r>
              <a:r>
                <a:rPr lang="en-US" altLang="ja-JP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221017</a:t>
              </a:r>
            </a:p>
            <a:p>
              <a:r>
                <a:rPr lang="en-US" altLang="ja-JP" sz="1500" dirty="0">
                  <a:latin typeface="Arial" panose="020B0604020202020204" pitchFamily="34" charset="0"/>
                  <a:cs typeface="Arial" panose="020B0604020202020204" pitchFamily="34" charset="0"/>
                </a:rPr>
                <a:t>Box No.  </a:t>
              </a:r>
              <a:r>
                <a:rPr lang="en-US" altLang="ja-JP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0001</a:t>
              </a:r>
            </a:p>
            <a:p>
              <a:r>
                <a:rPr lang="en-US" altLang="ja-JP" sz="1500" dirty="0">
                  <a:latin typeface="Arial" panose="020B0604020202020204" pitchFamily="34" charset="0"/>
                  <a:cs typeface="Arial" panose="020B0604020202020204" pitchFamily="34" charset="0"/>
                </a:rPr>
                <a:t>Qty: 500 </a:t>
              </a:r>
              <a:r>
                <a:rPr lang="en-US" altLang="ja-JP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PCS</a:t>
              </a:r>
            </a:p>
          </p:txBody>
        </p:sp>
        <p:sp>
          <p:nvSpPr>
            <p:cNvPr id="11" name="正方形/長方形 23">
              <a:extLst>
                <a:ext uri="{FF2B5EF4-FFF2-40B4-BE49-F238E27FC236}">
                  <a16:creationId xmlns:a16="http://schemas.microsoft.com/office/drawing/2014/main" id="{B75A8AE4-FFA5-8074-4480-E33F0FB202A2}"/>
                </a:ext>
              </a:extLst>
            </p:cNvPr>
            <p:cNvSpPr/>
            <p:nvPr/>
          </p:nvSpPr>
          <p:spPr>
            <a:xfrm>
              <a:off x="4645107" y="990029"/>
              <a:ext cx="32993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2000" b="1" i="1" dirty="0"/>
                <a:t>Semi Product</a:t>
              </a:r>
              <a:endParaRPr lang="en-US" altLang="ja-JP" sz="2000" b="1" i="1" dirty="0"/>
            </a:p>
          </p:txBody>
        </p:sp>
        <p:cxnSp>
          <p:nvCxnSpPr>
            <p:cNvPr id="12" name="直線コネクタ 26">
              <a:extLst>
                <a:ext uri="{FF2B5EF4-FFF2-40B4-BE49-F238E27FC236}">
                  <a16:creationId xmlns:a16="http://schemas.microsoft.com/office/drawing/2014/main" id="{46DC3462-F2B9-F2E4-CE7B-5BD135B0BD7D}"/>
                </a:ext>
              </a:extLst>
            </p:cNvPr>
            <p:cNvCxnSpPr/>
            <p:nvPr/>
          </p:nvCxnSpPr>
          <p:spPr>
            <a:xfrm>
              <a:off x="4710992" y="1370750"/>
              <a:ext cx="386879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正方形/長方形 25">
            <a:extLst>
              <a:ext uri="{FF2B5EF4-FFF2-40B4-BE49-F238E27FC236}">
                <a16:creationId xmlns:a16="http://schemas.microsoft.com/office/drawing/2014/main" id="{7DE4A821-B9C3-AB0B-C09F-E1FE8DDECB45}"/>
              </a:ext>
            </a:extLst>
          </p:cNvPr>
          <p:cNvSpPr/>
          <p:nvPr/>
        </p:nvSpPr>
        <p:spPr>
          <a:xfrm>
            <a:off x="931880" y="957164"/>
            <a:ext cx="2468880" cy="32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116296-B2D4-F647-925F-C48A5AE3C8D2}"/>
              </a:ext>
            </a:extLst>
          </p:cNvPr>
          <p:cNvGrpSpPr/>
          <p:nvPr/>
        </p:nvGrpSpPr>
        <p:grpSpPr>
          <a:xfrm>
            <a:off x="1037474" y="1176163"/>
            <a:ext cx="2246444" cy="2660239"/>
            <a:chOff x="6223761" y="1266816"/>
            <a:chExt cx="2246444" cy="2660239"/>
          </a:xfrm>
        </p:grpSpPr>
        <p:sp>
          <p:nvSpPr>
            <p:cNvPr id="14" name="正方形/長方形 27">
              <a:extLst>
                <a:ext uri="{FF2B5EF4-FFF2-40B4-BE49-F238E27FC236}">
                  <a16:creationId xmlns:a16="http://schemas.microsoft.com/office/drawing/2014/main" id="{8ACB759E-AB14-3D69-0136-2CB1FADD9CB9}"/>
                </a:ext>
              </a:extLst>
            </p:cNvPr>
            <p:cNvSpPr/>
            <p:nvPr/>
          </p:nvSpPr>
          <p:spPr>
            <a:xfrm>
              <a:off x="7372925" y="3515575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Exit</a:t>
              </a:r>
              <a:endParaRPr kumimoji="1" lang="ja-JP" altLang="en-US" sz="1200" dirty="0"/>
            </a:p>
          </p:txBody>
        </p:sp>
        <p:sp>
          <p:nvSpPr>
            <p:cNvPr id="15" name="正方形/長方形 27">
              <a:extLst>
                <a:ext uri="{FF2B5EF4-FFF2-40B4-BE49-F238E27FC236}">
                  <a16:creationId xmlns:a16="http://schemas.microsoft.com/office/drawing/2014/main" id="{A4F20572-5F48-37CA-D8CC-179122705B7D}"/>
                </a:ext>
              </a:extLst>
            </p:cNvPr>
            <p:cNvSpPr/>
            <p:nvPr/>
          </p:nvSpPr>
          <p:spPr>
            <a:xfrm>
              <a:off x="7362514" y="1825088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/>
                <a:t>Stock out</a:t>
              </a:r>
              <a:endParaRPr kumimoji="1" lang="ja-JP" altLang="en-US" sz="1200"/>
            </a:p>
          </p:txBody>
        </p:sp>
        <p:sp>
          <p:nvSpPr>
            <p:cNvPr id="16" name="正方形/長方形 27">
              <a:extLst>
                <a:ext uri="{FF2B5EF4-FFF2-40B4-BE49-F238E27FC236}">
                  <a16:creationId xmlns:a16="http://schemas.microsoft.com/office/drawing/2014/main" id="{4F1AC601-4E0A-9D9D-425A-DAB9AA62FBE8}"/>
                </a:ext>
              </a:extLst>
            </p:cNvPr>
            <p:cNvSpPr/>
            <p:nvPr/>
          </p:nvSpPr>
          <p:spPr>
            <a:xfrm>
              <a:off x="6223761" y="1825088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/>
                <a:t>Stock In</a:t>
              </a:r>
              <a:endParaRPr kumimoji="1" lang="ja-JP" altLang="en-US" sz="1200"/>
            </a:p>
          </p:txBody>
        </p:sp>
        <p:sp>
          <p:nvSpPr>
            <p:cNvPr id="17" name="正方形/長方形 27">
              <a:extLst>
                <a:ext uri="{FF2B5EF4-FFF2-40B4-BE49-F238E27FC236}">
                  <a16:creationId xmlns:a16="http://schemas.microsoft.com/office/drawing/2014/main" id="{6D16B6F4-A8F0-F649-A3E4-BE3138322E05}"/>
                </a:ext>
              </a:extLst>
            </p:cNvPr>
            <p:cNvSpPr/>
            <p:nvPr/>
          </p:nvSpPr>
          <p:spPr>
            <a:xfrm>
              <a:off x="6223761" y="2386442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/>
                <a:t>Return</a:t>
              </a:r>
              <a:endParaRPr kumimoji="1" lang="ja-JP" altLang="en-US" sz="1200"/>
            </a:p>
          </p:txBody>
        </p:sp>
        <p:sp>
          <p:nvSpPr>
            <p:cNvPr id="18" name="正方形/長方形 27">
              <a:extLst>
                <a:ext uri="{FF2B5EF4-FFF2-40B4-BE49-F238E27FC236}">
                  <a16:creationId xmlns:a16="http://schemas.microsoft.com/office/drawing/2014/main" id="{2122D761-035B-641B-03CA-2D938E0F40E3}"/>
                </a:ext>
              </a:extLst>
            </p:cNvPr>
            <p:cNvSpPr/>
            <p:nvPr/>
          </p:nvSpPr>
          <p:spPr>
            <a:xfrm>
              <a:off x="7372925" y="2386442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Movement</a:t>
              </a:r>
              <a:endParaRPr kumimoji="1" lang="ja-JP" altLang="en-US" sz="1200" dirty="0"/>
            </a:p>
          </p:txBody>
        </p:sp>
        <p:sp>
          <p:nvSpPr>
            <p:cNvPr id="19" name="正方形/長方形 27">
              <a:extLst>
                <a:ext uri="{FF2B5EF4-FFF2-40B4-BE49-F238E27FC236}">
                  <a16:creationId xmlns:a16="http://schemas.microsoft.com/office/drawing/2014/main" id="{D04210A0-9997-43B9-2096-DE343CA4826C}"/>
                </a:ext>
              </a:extLst>
            </p:cNvPr>
            <p:cNvSpPr/>
            <p:nvPr/>
          </p:nvSpPr>
          <p:spPr>
            <a:xfrm>
              <a:off x="6223761" y="2951122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Dispose</a:t>
              </a:r>
              <a:endParaRPr kumimoji="1" lang="ja-JP" altLang="en-US" sz="1200" dirty="0"/>
            </a:p>
          </p:txBody>
        </p:sp>
        <p:sp>
          <p:nvSpPr>
            <p:cNvPr id="20" name="正方形/長方形 27">
              <a:extLst>
                <a:ext uri="{FF2B5EF4-FFF2-40B4-BE49-F238E27FC236}">
                  <a16:creationId xmlns:a16="http://schemas.microsoft.com/office/drawing/2014/main" id="{7476E62F-1239-6565-3027-E9A65FE30611}"/>
                </a:ext>
              </a:extLst>
            </p:cNvPr>
            <p:cNvSpPr/>
            <p:nvPr/>
          </p:nvSpPr>
          <p:spPr>
            <a:xfrm>
              <a:off x="7372925" y="2951122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Inventory</a:t>
              </a:r>
              <a:endParaRPr kumimoji="1" lang="ja-JP" altLang="en-US" sz="1200" dirty="0"/>
            </a:p>
          </p:txBody>
        </p:sp>
        <p:sp>
          <p:nvSpPr>
            <p:cNvPr id="21" name="正方形/長方形 27">
              <a:extLst>
                <a:ext uri="{FF2B5EF4-FFF2-40B4-BE49-F238E27FC236}">
                  <a16:creationId xmlns:a16="http://schemas.microsoft.com/office/drawing/2014/main" id="{0F896CAD-133B-00F0-D725-177E37CC8F9F}"/>
                </a:ext>
              </a:extLst>
            </p:cNvPr>
            <p:cNvSpPr/>
            <p:nvPr/>
          </p:nvSpPr>
          <p:spPr>
            <a:xfrm>
              <a:off x="6223762" y="1268281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Registered</a:t>
              </a:r>
              <a:r>
                <a:rPr kumimoji="1" lang="ja-JP" altLang="en-US" sz="1200" dirty="0"/>
                <a:t> </a:t>
              </a:r>
              <a:r>
                <a:rPr kumimoji="1" lang="en-US" altLang="ja-JP" sz="1200" dirty="0"/>
                <a:t>Product</a:t>
              </a:r>
            </a:p>
          </p:txBody>
        </p:sp>
        <p:sp>
          <p:nvSpPr>
            <p:cNvPr id="22" name="正方形/長方形 27">
              <a:extLst>
                <a:ext uri="{FF2B5EF4-FFF2-40B4-BE49-F238E27FC236}">
                  <a16:creationId xmlns:a16="http://schemas.microsoft.com/office/drawing/2014/main" id="{91AB7586-CCBE-1866-F9F0-FDBDC426EB14}"/>
                </a:ext>
              </a:extLst>
            </p:cNvPr>
            <p:cNvSpPr/>
            <p:nvPr/>
          </p:nvSpPr>
          <p:spPr>
            <a:xfrm>
              <a:off x="7362514" y="1266816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/>
                <a:t>QC</a:t>
              </a:r>
              <a:endParaRPr kumimoji="1" lang="ja-JP" altLang="en-US" sz="1200"/>
            </a:p>
          </p:txBody>
        </p:sp>
        <p:sp>
          <p:nvSpPr>
            <p:cNvPr id="23" name="正方形/長方形 27">
              <a:extLst>
                <a:ext uri="{FF2B5EF4-FFF2-40B4-BE49-F238E27FC236}">
                  <a16:creationId xmlns:a16="http://schemas.microsoft.com/office/drawing/2014/main" id="{44FA2076-F6E7-7E53-1236-F009DE92C896}"/>
                </a:ext>
              </a:extLst>
            </p:cNvPr>
            <p:cNvSpPr/>
            <p:nvPr/>
          </p:nvSpPr>
          <p:spPr>
            <a:xfrm>
              <a:off x="6223761" y="3515575"/>
              <a:ext cx="1097280" cy="411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/>
                <a:t>Semi Product Management</a:t>
              </a:r>
              <a:endParaRPr kumimoji="1" lang="ja-JP" altLang="en-US" sz="1100" dirty="0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040DCF9-B797-1E31-48DE-B693D0BBDC05}"/>
              </a:ext>
            </a:extLst>
          </p:cNvPr>
          <p:cNvSpPr/>
          <p:nvPr/>
        </p:nvSpPr>
        <p:spPr>
          <a:xfrm>
            <a:off x="3557329" y="1940175"/>
            <a:ext cx="931209" cy="46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3BBAE5-397D-D1F8-5939-F1F86A572B56}"/>
              </a:ext>
            </a:extLst>
          </p:cNvPr>
          <p:cNvSpPr txBox="1"/>
          <p:nvPr/>
        </p:nvSpPr>
        <p:spPr>
          <a:xfrm>
            <a:off x="931880" y="4735277"/>
            <a:ext cx="24688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Từ</a:t>
            </a:r>
            <a:r>
              <a:rPr lang="en-US" dirty="0"/>
              <a:t> menu </a:t>
            </a:r>
            <a:r>
              <a:rPr lang="en-US" dirty="0" err="1"/>
              <a:t>của</a:t>
            </a:r>
            <a:r>
              <a:rPr lang="en-US" dirty="0"/>
              <a:t> HT, </a:t>
            </a:r>
            <a:r>
              <a:rPr lang="en-US" dirty="0" err="1"/>
              <a:t>chọn</a:t>
            </a:r>
            <a:r>
              <a:rPr lang="en-US" dirty="0"/>
              <a:t> Stock In/Stock Out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</a:t>
            </a:r>
            <a:endParaRPr lang="vi-V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D6EE5-38BB-3D87-188E-9DDA8DCEB4CF}"/>
              </a:ext>
            </a:extLst>
          </p:cNvPr>
          <p:cNvSpPr/>
          <p:nvPr/>
        </p:nvSpPr>
        <p:spPr>
          <a:xfrm>
            <a:off x="931880" y="1608840"/>
            <a:ext cx="2544745" cy="646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68F148-B37F-995F-B18E-53D310541A51}"/>
              </a:ext>
            </a:extLst>
          </p:cNvPr>
          <p:cNvSpPr/>
          <p:nvPr/>
        </p:nvSpPr>
        <p:spPr>
          <a:xfrm>
            <a:off x="7749566" y="2045878"/>
            <a:ext cx="884308" cy="911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C626D4-B1A2-BDE1-D33B-FE86A734457C}"/>
              </a:ext>
            </a:extLst>
          </p:cNvPr>
          <p:cNvSpPr txBox="1"/>
          <p:nvPr/>
        </p:nvSpPr>
        <p:spPr>
          <a:xfrm>
            <a:off x="4710992" y="4735277"/>
            <a:ext cx="3375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QR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vi-VN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CF99ADE-31EC-6E7E-3A5E-FE60A953D67C}"/>
              </a:ext>
            </a:extLst>
          </p:cNvPr>
          <p:cNvSpPr/>
          <p:nvPr/>
        </p:nvSpPr>
        <p:spPr>
          <a:xfrm>
            <a:off x="3590271" y="4827815"/>
            <a:ext cx="931209" cy="46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6A781D7-B9D3-39A3-F4FA-AAE7681C1F0C}"/>
              </a:ext>
            </a:extLst>
          </p:cNvPr>
          <p:cNvSpPr/>
          <p:nvPr/>
        </p:nvSpPr>
        <p:spPr>
          <a:xfrm>
            <a:off x="8241608" y="4831639"/>
            <a:ext cx="931209" cy="46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904B67-1B15-4DC1-411A-5709FB3D2517}"/>
              </a:ext>
            </a:extLst>
          </p:cNvPr>
          <p:cNvSpPr txBox="1"/>
          <p:nvPr/>
        </p:nvSpPr>
        <p:spPr>
          <a:xfrm>
            <a:off x="9396957" y="4458276"/>
            <a:ext cx="211876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/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3556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IN/OUT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(ASIS)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4CBBE-3728-B95B-857D-640EBB34CDC8}"/>
              </a:ext>
            </a:extLst>
          </p:cNvPr>
          <p:cNvSpPr txBox="1"/>
          <p:nvPr/>
        </p:nvSpPr>
        <p:spPr>
          <a:xfrm>
            <a:off x="931880" y="1144152"/>
            <a:ext cx="108857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FMV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thêm</a:t>
            </a:r>
            <a:r>
              <a:rPr lang="en-US" dirty="0"/>
              <a:t> video/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ạ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4320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IN/OUT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F7D9D-8204-E223-CBE1-40D41256F5A5}"/>
              </a:ext>
            </a:extLst>
          </p:cNvPr>
          <p:cNvSpPr txBox="1"/>
          <p:nvPr/>
        </p:nvSpPr>
        <p:spPr>
          <a:xfrm>
            <a:off x="931880" y="1144152"/>
            <a:ext cx="108857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/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được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>
                <a:hlinkClick r:id="rId3" action="ppaction://hlinksldjump"/>
              </a:rPr>
              <a:t>bước</a:t>
            </a:r>
            <a:r>
              <a:rPr lang="en-US" dirty="0">
                <a:hlinkClick r:id="rId3" action="ppaction://hlinksldjump"/>
              </a:rPr>
              <a:t> 1 – </a:t>
            </a:r>
            <a:r>
              <a:rPr lang="en-US" dirty="0" err="1">
                <a:hlinkClick r:id="rId3" action="ppaction://hlinksldjump"/>
              </a:rPr>
              <a:t>Ghi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nhận</a:t>
            </a:r>
            <a:r>
              <a:rPr lang="en-US" dirty="0">
                <a:hlinkClick r:id="rId3" action="ppaction://hlinksldjump"/>
              </a:rPr>
              <a:t> IN/OUT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611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2778-3E14-F600-F564-8D12D5F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80" y="263075"/>
            <a:ext cx="10885711" cy="4560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 &amp; DN (ASIS &amp; TOBE)</a:t>
            </a:r>
          </a:p>
        </p:txBody>
      </p:sp>
      <p:sp>
        <p:nvSpPr>
          <p:cNvPr id="3" name="Rectangle: Rounded Corners 2">
            <a:hlinkClick r:id="rId2" action="ppaction://hlinksldjump"/>
            <a:extLst>
              <a:ext uri="{FF2B5EF4-FFF2-40B4-BE49-F238E27FC236}">
                <a16:creationId xmlns:a16="http://schemas.microsoft.com/office/drawing/2014/main" id="{7ECE1E71-9BF5-1EA8-DE7F-FB1EBFBA6CAF}"/>
              </a:ext>
            </a:extLst>
          </p:cNvPr>
          <p:cNvSpPr/>
          <p:nvPr/>
        </p:nvSpPr>
        <p:spPr>
          <a:xfrm>
            <a:off x="9687352" y="153348"/>
            <a:ext cx="1572768" cy="565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6C518-D031-0265-B7FA-229E3103C758}"/>
              </a:ext>
            </a:extLst>
          </p:cNvPr>
          <p:cNvSpPr txBox="1"/>
          <p:nvPr/>
        </p:nvSpPr>
        <p:spPr>
          <a:xfrm>
            <a:off x="931880" y="1144152"/>
            <a:ext cx="108857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FMV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thêm</a:t>
            </a:r>
            <a:r>
              <a:rPr lang="en-US" dirty="0"/>
              <a:t> video/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ạ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7882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社外用">
  <a:themeElements>
    <a:clrScheme name="KDDIテンプレ配色">
      <a:dk1>
        <a:srgbClr val="262626"/>
      </a:dk1>
      <a:lt1>
        <a:sysClr val="window" lastClr="FFFFFF"/>
      </a:lt1>
      <a:dk2>
        <a:srgbClr val="EA6031"/>
      </a:dk2>
      <a:lt2>
        <a:srgbClr val="FADFD5"/>
      </a:lt2>
      <a:accent1>
        <a:srgbClr val="0A287F"/>
      </a:accent1>
      <a:accent2>
        <a:srgbClr val="6279BC"/>
      </a:accent2>
      <a:accent3>
        <a:srgbClr val="B9CAF9"/>
      </a:accent3>
      <a:accent4>
        <a:srgbClr val="595959"/>
      </a:accent4>
      <a:accent5>
        <a:srgbClr val="999999"/>
      </a:accent5>
      <a:accent6>
        <a:srgbClr val="D9D9D9"/>
      </a:accent6>
      <a:hlink>
        <a:srgbClr val="0070C0"/>
      </a:hlink>
      <a:folHlink>
        <a:srgbClr val="85AEE0"/>
      </a:folHlink>
    </a:clrScheme>
    <a:fontScheme name="Custom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7308CC4-84E9-41CA-A362-D4A6FE6C9ECF}" vid="{D1651118-85A7-4816-B399-8D78A0298AC7}"/>
    </a:ext>
  </a:extLst>
</a:theme>
</file>

<file path=ppt/theme/theme4.xml><?xml version="1.0" encoding="utf-8"?>
<a:theme xmlns:a="http://schemas.openxmlformats.org/drawingml/2006/main" name="社内用">
  <a:themeElements>
    <a:clrScheme name="KDDIテンプレ配色">
      <a:dk1>
        <a:srgbClr val="262626"/>
      </a:dk1>
      <a:lt1>
        <a:sysClr val="window" lastClr="FFFFFF"/>
      </a:lt1>
      <a:dk2>
        <a:srgbClr val="EA6031"/>
      </a:dk2>
      <a:lt2>
        <a:srgbClr val="FADFD5"/>
      </a:lt2>
      <a:accent1>
        <a:srgbClr val="0A287F"/>
      </a:accent1>
      <a:accent2>
        <a:srgbClr val="6279BC"/>
      </a:accent2>
      <a:accent3>
        <a:srgbClr val="B9CAF9"/>
      </a:accent3>
      <a:accent4>
        <a:srgbClr val="595959"/>
      </a:accent4>
      <a:accent5>
        <a:srgbClr val="999999"/>
      </a:accent5>
      <a:accent6>
        <a:srgbClr val="D9D9D9"/>
      </a:accent6>
      <a:hlink>
        <a:srgbClr val="0070C0"/>
      </a:hlink>
      <a:folHlink>
        <a:srgbClr val="85AEE0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90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dirty="0" smtClean="0">
            <a:solidFill>
              <a:schemeClr val="bg1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F13E747C50C841823D1F142CCEAA72" ma:contentTypeVersion="2" ma:contentTypeDescription="Create a new document." ma:contentTypeScope="" ma:versionID="cccd2692b8a2758e6549ed0a68b3ac2b">
  <xsd:schema xmlns:xsd="http://www.w3.org/2001/XMLSchema" xmlns:xs="http://www.w3.org/2001/XMLSchema" xmlns:p="http://schemas.microsoft.com/office/2006/metadata/properties" xmlns:ns2="022ed9ae-d0f8-4df2-93dc-afb8d0591617" targetNamespace="http://schemas.microsoft.com/office/2006/metadata/properties" ma:root="true" ma:fieldsID="fc40b657d2e498e0345e1bef31aba219" ns2:_="">
    <xsd:import namespace="022ed9ae-d0f8-4df2-93dc-afb8d05916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2ed9ae-d0f8-4df2-93dc-afb8d0591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288405-6D1F-40CC-AF86-08BA98CD9DC6}">
  <ds:schemaRefs>
    <ds:schemaRef ds:uri="022ed9ae-d0f8-4df2-93dc-afb8d05916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6D7652-46B6-4508-8669-F6B4AE7386B0}">
  <ds:schemaRefs>
    <ds:schemaRef ds:uri="022ed9ae-d0f8-4df2-93dc-afb8d05916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3998D9A-AFD4-48E9-997F-6263DAA1E0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2070</TotalTime>
  <Words>2101</Words>
  <Application>Microsoft Office PowerPoint</Application>
  <PresentationFormat>Widescreen</PresentationFormat>
  <Paragraphs>350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メイリオ</vt:lpstr>
      <vt:lpstr>Meiryo UI</vt:lpstr>
      <vt:lpstr>游ゴシック</vt:lpstr>
      <vt:lpstr>Arial</vt:lpstr>
      <vt:lpstr>Calibri</vt:lpstr>
      <vt:lpstr>Calibri Light</vt:lpstr>
      <vt:lpstr>Wingdings</vt:lpstr>
      <vt:lpstr>Office Theme</vt:lpstr>
      <vt:lpstr>Custom Design</vt:lpstr>
      <vt:lpstr>1_社外用</vt:lpstr>
      <vt:lpstr>社内用</vt:lpstr>
      <vt:lpstr>Warehouse Management System Solution Proposal (Short)</vt:lpstr>
      <vt:lpstr>Table of contents</vt:lpstr>
      <vt:lpstr>ASIS and TOBE comparison table</vt:lpstr>
      <vt:lpstr>So sánh flow ASIS và TOBE</vt:lpstr>
      <vt:lpstr>1. Ghi nhận IN/OUT (ASIS)</vt:lpstr>
      <vt:lpstr>1. Ghi nhận IN/OUT (TOBE)</vt:lpstr>
      <vt:lpstr>2. Ghi nhận IN/OUT lên máy tính (ASIS)</vt:lpstr>
      <vt:lpstr>2. Ghi nhận IN/OUT lên máy tính (TOBE)</vt:lpstr>
      <vt:lpstr>3. Cập nhật dữ liệu cho PL &amp; DN (ASIS &amp; TOBE)</vt:lpstr>
      <vt:lpstr>4. Tạo PL &amp; DN (ASIS)</vt:lpstr>
      <vt:lpstr>4. Tạo PL &amp; DN (TOBE)</vt:lpstr>
      <vt:lpstr>5. Chuẩn bị Label (ASIS)</vt:lpstr>
      <vt:lpstr>5. Chuẩn bị Label (TOBE)</vt:lpstr>
      <vt:lpstr>6. Kiểm kê (ASIS vs TOBE)</vt:lpstr>
      <vt:lpstr>6. Menu kết quả kiểm kê trên PC</vt:lpstr>
      <vt:lpstr>Hardware Proposal</vt:lpstr>
      <vt:lpstr>Server Recommendation</vt:lpstr>
      <vt:lpstr>Estimation</vt:lpstr>
      <vt:lpstr>Maintenance Support</vt:lpstr>
      <vt:lpstr>Tentative Timeline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</dc:title>
  <dc:creator>(KDDI-HNI-BD) Hoang Viet PHUONG</dc:creator>
  <cp:lastModifiedBy>(KDDI-HNI-BD) Pham Hoang QUAN</cp:lastModifiedBy>
  <cp:revision>193</cp:revision>
  <dcterms:created xsi:type="dcterms:W3CDTF">2022-04-27T03:44:56Z</dcterms:created>
  <dcterms:modified xsi:type="dcterms:W3CDTF">2023-02-07T02:18:11Z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0x010100A6F13E747C50C841823D1F142CCEAA72</vt:lpwstr>
  </property>
</Properties>
</file>